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4"/>
    <p:sldMasterId id="2147483690" r:id="rId5"/>
  </p:sldMasterIdLst>
  <p:notesMasterIdLst>
    <p:notesMasterId r:id="rId5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494" r:id="rId13"/>
    <p:sldId id="525" r:id="rId14"/>
    <p:sldId id="503" r:id="rId15"/>
    <p:sldId id="497" r:id="rId16"/>
    <p:sldId id="502" r:id="rId17"/>
    <p:sldId id="498" r:id="rId18"/>
    <p:sldId id="514" r:id="rId19"/>
    <p:sldId id="519" r:id="rId20"/>
    <p:sldId id="520" r:id="rId21"/>
    <p:sldId id="521" r:id="rId22"/>
    <p:sldId id="486" r:id="rId23"/>
    <p:sldId id="501" r:id="rId24"/>
    <p:sldId id="487" r:id="rId25"/>
    <p:sldId id="516" r:id="rId26"/>
    <p:sldId id="499" r:id="rId27"/>
    <p:sldId id="500" r:id="rId28"/>
    <p:sldId id="515" r:id="rId29"/>
    <p:sldId id="517" r:id="rId30"/>
    <p:sldId id="490" r:id="rId31"/>
    <p:sldId id="491" r:id="rId32"/>
    <p:sldId id="523" r:id="rId33"/>
    <p:sldId id="524" r:id="rId34"/>
    <p:sldId id="495" r:id="rId35"/>
    <p:sldId id="518" r:id="rId36"/>
    <p:sldId id="493" r:id="rId37"/>
    <p:sldId id="410" r:id="rId38"/>
    <p:sldId id="496" r:id="rId39"/>
    <p:sldId id="411" r:id="rId40"/>
    <p:sldId id="488" r:id="rId41"/>
    <p:sldId id="485" r:id="rId42"/>
    <p:sldId id="446" r:id="rId43"/>
    <p:sldId id="439" r:id="rId44"/>
    <p:sldId id="440" r:id="rId45"/>
    <p:sldId id="505" r:id="rId46"/>
    <p:sldId id="506" r:id="rId47"/>
    <p:sldId id="507" r:id="rId48"/>
    <p:sldId id="441" r:id="rId49"/>
    <p:sldId id="442" r:id="rId50"/>
    <p:sldId id="447" r:id="rId51"/>
    <p:sldId id="492" r:id="rId52"/>
    <p:sldId id="413" r:id="rId53"/>
    <p:sldId id="414" r:id="rId54"/>
    <p:sldId id="415" r:id="rId55"/>
    <p:sldId id="416" r:id="rId56"/>
    <p:sldId id="417" r:id="rId57"/>
    <p:sldId id="522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C1CC8-B1DD-40C3-A0E4-6A044A22C8FA}" v="241" dt="2020-06-02T12:36:55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0" y="3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her Mohammad" userId="cfcc5047-4460-43f0-befc-fae2563741e3" providerId="ADAL" clId="{D25C1CC8-B1DD-40C3-A0E4-6A044A22C8FA}"/>
    <pc:docChg chg="undo redo custSel addSld delSld modSld sldOrd addMainMaster delMainMaster modMainMaster">
      <pc:chgData name="Goher Mohammad" userId="cfcc5047-4460-43f0-befc-fae2563741e3" providerId="ADAL" clId="{D25C1CC8-B1DD-40C3-A0E4-6A044A22C8FA}" dt="2020-06-02T18:56:27.517" v="2806" actId="47"/>
      <pc:docMkLst>
        <pc:docMk/>
      </pc:docMkLst>
      <pc:sldChg chg="addSp delSp modSp mod modClrScheme chgLayout">
        <pc:chgData name="Goher Mohammad" userId="cfcc5047-4460-43f0-befc-fae2563741e3" providerId="ADAL" clId="{D25C1CC8-B1DD-40C3-A0E4-6A044A22C8FA}" dt="2020-06-02T07:44:28.744" v="2279" actId="404"/>
        <pc:sldMkLst>
          <pc:docMk/>
          <pc:sldMk cId="0" sldId="256"/>
        </pc:sldMkLst>
        <pc:spChg chg="add del mod ord">
          <ac:chgData name="Goher Mohammad" userId="cfcc5047-4460-43f0-befc-fae2563741e3" providerId="ADAL" clId="{D25C1CC8-B1DD-40C3-A0E4-6A044A22C8FA}" dt="2020-06-01T20:40:51.347" v="193" actId="700"/>
          <ac:spMkLst>
            <pc:docMk/>
            <pc:sldMk cId="0" sldId="256"/>
            <ac:spMk id="2" creationId="{27A91560-6C7D-4060-B336-2C14CB69F447}"/>
          </ac:spMkLst>
        </pc:spChg>
        <pc:spChg chg="add del mod ord">
          <ac:chgData name="Goher Mohammad" userId="cfcc5047-4460-43f0-befc-fae2563741e3" providerId="ADAL" clId="{D25C1CC8-B1DD-40C3-A0E4-6A044A22C8FA}" dt="2020-06-01T20:40:51.347" v="193" actId="700"/>
          <ac:spMkLst>
            <pc:docMk/>
            <pc:sldMk cId="0" sldId="256"/>
            <ac:spMk id="3" creationId="{4B1946DD-4E7F-46D5-AD5E-15BEFFD92AB3}"/>
          </ac:spMkLst>
        </pc:spChg>
        <pc:spChg chg="add del mod ord">
          <ac:chgData name="Goher Mohammad" userId="cfcc5047-4460-43f0-befc-fae2563741e3" providerId="ADAL" clId="{D25C1CC8-B1DD-40C3-A0E4-6A044A22C8FA}" dt="2020-06-01T20:41:06.513" v="195" actId="478"/>
          <ac:spMkLst>
            <pc:docMk/>
            <pc:sldMk cId="0" sldId="256"/>
            <ac:spMk id="4" creationId="{E452D64A-BD12-4377-B262-2C4B666F51EF}"/>
          </ac:spMkLst>
        </pc:spChg>
        <pc:spChg chg="mod">
          <ac:chgData name="Goher Mohammad" userId="cfcc5047-4460-43f0-befc-fae2563741e3" providerId="ADAL" clId="{D25C1CC8-B1DD-40C3-A0E4-6A044A22C8FA}" dt="2020-06-02T07:44:28.744" v="2279" actId="404"/>
          <ac:spMkLst>
            <pc:docMk/>
            <pc:sldMk cId="0" sldId="256"/>
            <ac:spMk id="206" creationId="{00000000-0000-0000-0000-000000000000}"/>
          </ac:spMkLst>
        </pc:spChg>
      </pc:sldChg>
      <pc:sldChg chg="modSp mod">
        <pc:chgData name="Goher Mohammad" userId="cfcc5047-4460-43f0-befc-fae2563741e3" providerId="ADAL" clId="{D25C1CC8-B1DD-40C3-A0E4-6A044A22C8FA}" dt="2020-06-02T07:44:43.115" v="2280" actId="14100"/>
        <pc:sldMkLst>
          <pc:docMk/>
          <pc:sldMk cId="0" sldId="259"/>
        </pc:sldMkLst>
        <pc:spChg chg="mod">
          <ac:chgData name="Goher Mohammad" userId="cfcc5047-4460-43f0-befc-fae2563741e3" providerId="ADAL" clId="{D25C1CC8-B1DD-40C3-A0E4-6A044A22C8FA}" dt="2020-06-02T07:44:43.115" v="2280" actId="14100"/>
          <ac:spMkLst>
            <pc:docMk/>
            <pc:sldMk cId="0" sldId="259"/>
            <ac:spMk id="389" creationId="{00000000-0000-0000-0000-000000000000}"/>
          </ac:spMkLst>
        </pc:spChg>
      </pc:sldChg>
      <pc:sldChg chg="addSp delSp modSp mod modClrScheme chgLayout">
        <pc:chgData name="Goher Mohammad" userId="cfcc5047-4460-43f0-befc-fae2563741e3" providerId="ADAL" clId="{D25C1CC8-B1DD-40C3-A0E4-6A044A22C8FA}" dt="2020-06-02T07:45:07.311" v="2282" actId="404"/>
        <pc:sldMkLst>
          <pc:docMk/>
          <pc:sldMk cId="0" sldId="262"/>
        </pc:sldMkLst>
        <pc:spChg chg="add del mod ord">
          <ac:chgData name="Goher Mohammad" userId="cfcc5047-4460-43f0-befc-fae2563741e3" providerId="ADAL" clId="{D25C1CC8-B1DD-40C3-A0E4-6A044A22C8FA}" dt="2020-06-01T20:41:27.505" v="197" actId="478"/>
          <ac:spMkLst>
            <pc:docMk/>
            <pc:sldMk cId="0" sldId="262"/>
            <ac:spMk id="2" creationId="{DC03F1C6-E0BF-4819-8119-C0F02199600F}"/>
          </ac:spMkLst>
        </pc:spChg>
        <pc:spChg chg="mod">
          <ac:chgData name="Goher Mohammad" userId="cfcc5047-4460-43f0-befc-fae2563741e3" providerId="ADAL" clId="{D25C1CC8-B1DD-40C3-A0E4-6A044A22C8FA}" dt="2020-06-02T07:45:07.311" v="2282" actId="404"/>
          <ac:spMkLst>
            <pc:docMk/>
            <pc:sldMk cId="0" sldId="262"/>
            <ac:spMk id="414" creationId="{00000000-0000-0000-0000-000000000000}"/>
          </ac:spMkLst>
        </pc:spChg>
        <pc:spChg chg="del">
          <ac:chgData name="Goher Mohammad" userId="cfcc5047-4460-43f0-befc-fae2563741e3" providerId="ADAL" clId="{D25C1CC8-B1DD-40C3-A0E4-6A044A22C8FA}" dt="2020-06-01T20:41:31.530" v="198" actId="478"/>
          <ac:spMkLst>
            <pc:docMk/>
            <pc:sldMk cId="0" sldId="262"/>
            <ac:spMk id="455" creationId="{00000000-0000-0000-0000-000000000000}"/>
          </ac:spMkLst>
        </pc:spChg>
      </pc:sldChg>
      <pc:sldChg chg="addSp delSp modSp mod modClrScheme chgLayout">
        <pc:chgData name="Goher Mohammad" userId="cfcc5047-4460-43f0-befc-fae2563741e3" providerId="ADAL" clId="{D25C1CC8-B1DD-40C3-A0E4-6A044A22C8FA}" dt="2020-06-01T20:57:05.939" v="525" actId="207"/>
        <pc:sldMkLst>
          <pc:docMk/>
          <pc:sldMk cId="2124881915" sldId="410"/>
        </pc:sldMkLst>
        <pc:spChg chg="add del mod ord">
          <ac:chgData name="Goher Mohammad" userId="cfcc5047-4460-43f0-befc-fae2563741e3" providerId="ADAL" clId="{D25C1CC8-B1DD-40C3-A0E4-6A044A22C8FA}" dt="2020-06-01T20:35:09.148" v="180" actId="700"/>
          <ac:spMkLst>
            <pc:docMk/>
            <pc:sldMk cId="2124881915" sldId="410"/>
            <ac:spMk id="5" creationId="{405DDEEA-5C71-4316-9288-22DE4A4FADE9}"/>
          </ac:spMkLst>
        </pc:spChg>
        <pc:spChg chg="add del mod ord">
          <ac:chgData name="Goher Mohammad" userId="cfcc5047-4460-43f0-befc-fae2563741e3" providerId="ADAL" clId="{D25C1CC8-B1DD-40C3-A0E4-6A044A22C8FA}" dt="2020-06-01T20:35:09.148" v="180" actId="700"/>
          <ac:spMkLst>
            <pc:docMk/>
            <pc:sldMk cId="2124881915" sldId="410"/>
            <ac:spMk id="6" creationId="{AD22C96B-32F6-4A3E-858F-6451F7A8C8EF}"/>
          </ac:spMkLst>
        </pc:spChg>
        <pc:spChg chg="mod">
          <ac:chgData name="Goher Mohammad" userId="cfcc5047-4460-43f0-befc-fae2563741e3" providerId="ADAL" clId="{D25C1CC8-B1DD-40C3-A0E4-6A044A22C8FA}" dt="2020-06-01T20:33:37.140" v="130" actId="208"/>
          <ac:spMkLst>
            <pc:docMk/>
            <pc:sldMk cId="2124881915" sldId="410"/>
            <ac:spMk id="43" creationId="{D7724D9E-301E-4DEE-A68B-9D21B7CA88B2}"/>
          </ac:spMkLst>
        </pc:spChg>
        <pc:spChg chg="mod">
          <ac:chgData name="Goher Mohammad" userId="cfcc5047-4460-43f0-befc-fae2563741e3" providerId="ADAL" clId="{D25C1CC8-B1DD-40C3-A0E4-6A044A22C8FA}" dt="2020-06-01T20:34:40.238" v="178" actId="207"/>
          <ac:spMkLst>
            <pc:docMk/>
            <pc:sldMk cId="2124881915" sldId="410"/>
            <ac:spMk id="174" creationId="{83764183-4799-4370-BE9E-63D99180C278}"/>
          </ac:spMkLst>
        </pc:spChg>
        <pc:spChg chg="mod">
          <ac:chgData name="Goher Mohammad" userId="cfcc5047-4460-43f0-befc-fae2563741e3" providerId="ADAL" clId="{D25C1CC8-B1DD-40C3-A0E4-6A044A22C8FA}" dt="2020-06-01T20:55:56.924" v="512" actId="207"/>
          <ac:spMkLst>
            <pc:docMk/>
            <pc:sldMk cId="2124881915" sldId="410"/>
            <ac:spMk id="183" creationId="{989EBF6F-5B6E-4829-98F5-757411495292}"/>
          </ac:spMkLst>
        </pc:spChg>
        <pc:spChg chg="mod">
          <ac:chgData name="Goher Mohammad" userId="cfcc5047-4460-43f0-befc-fae2563741e3" providerId="ADAL" clId="{D25C1CC8-B1DD-40C3-A0E4-6A044A22C8FA}" dt="2020-06-01T20:56:06.823" v="514" actId="207"/>
          <ac:spMkLst>
            <pc:docMk/>
            <pc:sldMk cId="2124881915" sldId="410"/>
            <ac:spMk id="186" creationId="{85E847CE-05DE-44D0-8090-9C91118DE836}"/>
          </ac:spMkLst>
        </pc:spChg>
        <pc:spChg chg="mod">
          <ac:chgData name="Goher Mohammad" userId="cfcc5047-4460-43f0-befc-fae2563741e3" providerId="ADAL" clId="{D25C1CC8-B1DD-40C3-A0E4-6A044A22C8FA}" dt="2020-06-01T20:56:21.044" v="516" actId="207"/>
          <ac:spMkLst>
            <pc:docMk/>
            <pc:sldMk cId="2124881915" sldId="410"/>
            <ac:spMk id="189" creationId="{70FBBF00-F5AC-4222-AA2F-A988133CE303}"/>
          </ac:spMkLst>
        </pc:spChg>
        <pc:spChg chg="mod">
          <ac:chgData name="Goher Mohammad" userId="cfcc5047-4460-43f0-befc-fae2563741e3" providerId="ADAL" clId="{D25C1CC8-B1DD-40C3-A0E4-6A044A22C8FA}" dt="2020-06-01T20:56:32.659" v="518" actId="207"/>
          <ac:spMkLst>
            <pc:docMk/>
            <pc:sldMk cId="2124881915" sldId="410"/>
            <ac:spMk id="192" creationId="{983C14E1-FF39-42B6-9269-405C874CC749}"/>
          </ac:spMkLst>
        </pc:spChg>
        <pc:spChg chg="mod">
          <ac:chgData name="Goher Mohammad" userId="cfcc5047-4460-43f0-befc-fae2563741e3" providerId="ADAL" clId="{D25C1CC8-B1DD-40C3-A0E4-6A044A22C8FA}" dt="2020-06-01T20:56:49.124" v="522" actId="207"/>
          <ac:spMkLst>
            <pc:docMk/>
            <pc:sldMk cId="2124881915" sldId="410"/>
            <ac:spMk id="195" creationId="{7D54EB8F-C613-45F7-B2F7-BAEFFBC92AC5}"/>
          </ac:spMkLst>
        </pc:spChg>
        <pc:spChg chg="mod">
          <ac:chgData name="Goher Mohammad" userId="cfcc5047-4460-43f0-befc-fae2563741e3" providerId="ADAL" clId="{D25C1CC8-B1DD-40C3-A0E4-6A044A22C8FA}" dt="2020-06-01T20:57:05.939" v="525" actId="207"/>
          <ac:spMkLst>
            <pc:docMk/>
            <pc:sldMk cId="2124881915" sldId="410"/>
            <ac:spMk id="198" creationId="{FEB75EE9-DF9B-4ED7-9100-76CFC29F8041}"/>
          </ac:spMkLst>
        </pc:spChg>
        <pc:grpChg chg="mod">
          <ac:chgData name="Goher Mohammad" userId="cfcc5047-4460-43f0-befc-fae2563741e3" providerId="ADAL" clId="{D25C1CC8-B1DD-40C3-A0E4-6A044A22C8FA}" dt="2020-06-01T20:33:44.702" v="134" actId="1037"/>
          <ac:grpSpMkLst>
            <pc:docMk/>
            <pc:sldMk cId="2124881915" sldId="410"/>
            <ac:grpSpMk id="51" creationId="{5D7D76A6-C655-B748-9C4A-26197A2C68C9}"/>
          </ac:grpSpMkLst>
        </pc:grpChg>
        <pc:grpChg chg="mod">
          <ac:chgData name="Goher Mohammad" userId="cfcc5047-4460-43f0-befc-fae2563741e3" providerId="ADAL" clId="{D25C1CC8-B1DD-40C3-A0E4-6A044A22C8FA}" dt="2020-06-01T20:33:51.047" v="140" actId="1038"/>
          <ac:grpSpMkLst>
            <pc:docMk/>
            <pc:sldMk cId="2124881915" sldId="410"/>
            <ac:grpSpMk id="173" creationId="{4263B0E7-3341-483F-83EE-612DE39321EE}"/>
          </ac:grpSpMkLst>
        </pc:grpChg>
        <pc:grpChg chg="mod">
          <ac:chgData name="Goher Mohammad" userId="cfcc5047-4460-43f0-befc-fae2563741e3" providerId="ADAL" clId="{D25C1CC8-B1DD-40C3-A0E4-6A044A22C8FA}" dt="2020-06-01T20:33:54.988" v="146" actId="1037"/>
          <ac:grpSpMkLst>
            <pc:docMk/>
            <pc:sldMk cId="2124881915" sldId="410"/>
            <ac:grpSpMk id="182" creationId="{75C92ADE-707A-4DCF-B13A-1921415E3F7B}"/>
          </ac:grpSpMkLst>
        </pc:grpChg>
        <pc:grpChg chg="mod">
          <ac:chgData name="Goher Mohammad" userId="cfcc5047-4460-43f0-befc-fae2563741e3" providerId="ADAL" clId="{D25C1CC8-B1DD-40C3-A0E4-6A044A22C8FA}" dt="2020-06-01T20:33:58.531" v="148" actId="1036"/>
          <ac:grpSpMkLst>
            <pc:docMk/>
            <pc:sldMk cId="2124881915" sldId="410"/>
            <ac:grpSpMk id="185" creationId="{7B1DF6AB-0B05-4603-8FD0-B5290B139A60}"/>
          </ac:grpSpMkLst>
        </pc:grpChg>
        <pc:grpChg chg="mod">
          <ac:chgData name="Goher Mohammad" userId="cfcc5047-4460-43f0-befc-fae2563741e3" providerId="ADAL" clId="{D25C1CC8-B1DD-40C3-A0E4-6A044A22C8FA}" dt="2020-06-01T20:34:17.069" v="158" actId="1036"/>
          <ac:grpSpMkLst>
            <pc:docMk/>
            <pc:sldMk cId="2124881915" sldId="410"/>
            <ac:grpSpMk id="188" creationId="{A1E54E95-8B80-4AE0-B7F9-7CA435F518B1}"/>
          </ac:grpSpMkLst>
        </pc:grpChg>
        <pc:grpChg chg="mod">
          <ac:chgData name="Goher Mohammad" userId="cfcc5047-4460-43f0-befc-fae2563741e3" providerId="ADAL" clId="{D25C1CC8-B1DD-40C3-A0E4-6A044A22C8FA}" dt="2020-06-01T20:34:21.292" v="163" actId="1037"/>
          <ac:grpSpMkLst>
            <pc:docMk/>
            <pc:sldMk cId="2124881915" sldId="410"/>
            <ac:grpSpMk id="191" creationId="{B8C4647E-7D79-440F-BB80-5F491951A4FE}"/>
          </ac:grpSpMkLst>
        </pc:grpChg>
        <pc:grpChg chg="mod">
          <ac:chgData name="Goher Mohammad" userId="cfcc5047-4460-43f0-befc-fae2563741e3" providerId="ADAL" clId="{D25C1CC8-B1DD-40C3-A0E4-6A044A22C8FA}" dt="2020-06-01T20:34:24.564" v="170" actId="1037"/>
          <ac:grpSpMkLst>
            <pc:docMk/>
            <pc:sldMk cId="2124881915" sldId="410"/>
            <ac:grpSpMk id="194" creationId="{52843579-A654-4EAF-B3BE-4E870CAC7815}"/>
          </ac:grpSpMkLst>
        </pc:grpChg>
        <pc:grpChg chg="mod">
          <ac:chgData name="Goher Mohammad" userId="cfcc5047-4460-43f0-befc-fae2563741e3" providerId="ADAL" clId="{D25C1CC8-B1DD-40C3-A0E4-6A044A22C8FA}" dt="2020-06-01T20:56:36.081" v="520" actId="1037"/>
          <ac:grpSpMkLst>
            <pc:docMk/>
            <pc:sldMk cId="2124881915" sldId="410"/>
            <ac:grpSpMk id="197" creationId="{596793C7-E8C6-465A-A5B3-133EA76A5232}"/>
          </ac:grpSpMkLst>
        </pc:grpChg>
        <pc:cxnChg chg="mod">
          <ac:chgData name="Goher Mohammad" userId="cfcc5047-4460-43f0-befc-fae2563741e3" providerId="ADAL" clId="{D25C1CC8-B1DD-40C3-A0E4-6A044A22C8FA}" dt="2020-06-01T20:33:44.702" v="134" actId="1037"/>
          <ac:cxnSpMkLst>
            <pc:docMk/>
            <pc:sldMk cId="2124881915" sldId="410"/>
            <ac:cxnSpMk id="4" creationId="{47EADB05-B8CB-419B-80F3-3A820CB3D6A1}"/>
          </ac:cxnSpMkLst>
        </pc:cxnChg>
        <pc:cxnChg chg="mod">
          <ac:chgData name="Goher Mohammad" userId="cfcc5047-4460-43f0-befc-fae2563741e3" providerId="ADAL" clId="{D25C1CC8-B1DD-40C3-A0E4-6A044A22C8FA}" dt="2020-06-01T20:33:51.047" v="140" actId="1038"/>
          <ac:cxnSpMkLst>
            <pc:docMk/>
            <pc:sldMk cId="2124881915" sldId="410"/>
            <ac:cxnSpMk id="130" creationId="{79B483F7-B95C-49CC-BBB3-3A56B74978DF}"/>
          </ac:cxnSpMkLst>
        </pc:cxnChg>
        <pc:cxnChg chg="mod">
          <ac:chgData name="Goher Mohammad" userId="cfcc5047-4460-43f0-befc-fae2563741e3" providerId="ADAL" clId="{D25C1CC8-B1DD-40C3-A0E4-6A044A22C8FA}" dt="2020-06-01T20:33:54.988" v="146" actId="1037"/>
          <ac:cxnSpMkLst>
            <pc:docMk/>
            <pc:sldMk cId="2124881915" sldId="410"/>
            <ac:cxnSpMk id="200" creationId="{86E32710-40C7-4082-AFB9-B3E65DB4364B}"/>
          </ac:cxnSpMkLst>
        </pc:cxnChg>
        <pc:cxnChg chg="mod">
          <ac:chgData name="Goher Mohammad" userId="cfcc5047-4460-43f0-befc-fae2563741e3" providerId="ADAL" clId="{D25C1CC8-B1DD-40C3-A0E4-6A044A22C8FA}" dt="2020-06-01T20:33:58.531" v="148" actId="1036"/>
          <ac:cxnSpMkLst>
            <pc:docMk/>
            <pc:sldMk cId="2124881915" sldId="410"/>
            <ac:cxnSpMk id="204" creationId="{25EC92D5-B873-4BB2-A07D-FE6D4A5B2A6A}"/>
          </ac:cxnSpMkLst>
        </pc:cxnChg>
        <pc:cxnChg chg="mod">
          <ac:chgData name="Goher Mohammad" userId="cfcc5047-4460-43f0-befc-fae2563741e3" providerId="ADAL" clId="{D25C1CC8-B1DD-40C3-A0E4-6A044A22C8FA}" dt="2020-06-01T20:34:17.069" v="158" actId="1036"/>
          <ac:cxnSpMkLst>
            <pc:docMk/>
            <pc:sldMk cId="2124881915" sldId="410"/>
            <ac:cxnSpMk id="207" creationId="{EBDAFDFB-2AF8-4724-968E-90AC803BC2DF}"/>
          </ac:cxnSpMkLst>
        </pc:cxnChg>
        <pc:cxnChg chg="mod">
          <ac:chgData name="Goher Mohammad" userId="cfcc5047-4460-43f0-befc-fae2563741e3" providerId="ADAL" clId="{D25C1CC8-B1DD-40C3-A0E4-6A044A22C8FA}" dt="2020-06-01T20:34:21.292" v="163" actId="1037"/>
          <ac:cxnSpMkLst>
            <pc:docMk/>
            <pc:sldMk cId="2124881915" sldId="410"/>
            <ac:cxnSpMk id="210" creationId="{BB17A32B-9132-4044-9458-8B7678676A8E}"/>
          </ac:cxnSpMkLst>
        </pc:cxnChg>
        <pc:cxnChg chg="mod">
          <ac:chgData name="Goher Mohammad" userId="cfcc5047-4460-43f0-befc-fae2563741e3" providerId="ADAL" clId="{D25C1CC8-B1DD-40C3-A0E4-6A044A22C8FA}" dt="2020-06-01T20:34:24.564" v="170" actId="1037"/>
          <ac:cxnSpMkLst>
            <pc:docMk/>
            <pc:sldMk cId="2124881915" sldId="410"/>
            <ac:cxnSpMk id="213" creationId="{6B52D47F-7760-4B24-9187-1803D556F1C2}"/>
          </ac:cxnSpMkLst>
        </pc:cxnChg>
        <pc:cxnChg chg="mod">
          <ac:chgData name="Goher Mohammad" userId="cfcc5047-4460-43f0-befc-fae2563741e3" providerId="ADAL" clId="{D25C1CC8-B1DD-40C3-A0E4-6A044A22C8FA}" dt="2020-06-01T20:56:36.081" v="520" actId="1037"/>
          <ac:cxnSpMkLst>
            <pc:docMk/>
            <pc:sldMk cId="2124881915" sldId="410"/>
            <ac:cxnSpMk id="216" creationId="{C29853DD-DEE6-4271-BF4F-88E0CA7E08A3}"/>
          </ac:cxnSpMkLst>
        </pc:cxnChg>
      </pc:sldChg>
      <pc:sldChg chg="modSp mod">
        <pc:chgData name="Goher Mohammad" userId="cfcc5047-4460-43f0-befc-fae2563741e3" providerId="ADAL" clId="{D25C1CC8-B1DD-40C3-A0E4-6A044A22C8FA}" dt="2020-06-01T21:01:17.693" v="546" actId="208"/>
        <pc:sldMkLst>
          <pc:docMk/>
          <pc:sldMk cId="1371822232" sldId="411"/>
        </pc:sldMkLst>
        <pc:spChg chg="mod">
          <ac:chgData name="Goher Mohammad" userId="cfcc5047-4460-43f0-befc-fae2563741e3" providerId="ADAL" clId="{D25C1CC8-B1DD-40C3-A0E4-6A044A22C8FA}" dt="2020-06-01T20:58:29.295" v="532" actId="208"/>
          <ac:spMkLst>
            <pc:docMk/>
            <pc:sldMk cId="1371822232" sldId="411"/>
            <ac:spMk id="43" creationId="{D7724D9E-301E-4DEE-A68B-9D21B7CA88B2}"/>
          </ac:spMkLst>
        </pc:spChg>
        <pc:spChg chg="mod">
          <ac:chgData name="Goher Mohammad" userId="cfcc5047-4460-43f0-befc-fae2563741e3" providerId="ADAL" clId="{D25C1CC8-B1DD-40C3-A0E4-6A044A22C8FA}" dt="2020-06-01T20:58:19.569" v="530" actId="207"/>
          <ac:spMkLst>
            <pc:docMk/>
            <pc:sldMk cId="1371822232" sldId="411"/>
            <ac:spMk id="47" creationId="{D2F2A628-9829-4DD8-98D8-73A29FA08E1B}"/>
          </ac:spMkLst>
        </pc:spChg>
        <pc:spChg chg="mod">
          <ac:chgData name="Goher Mohammad" userId="cfcc5047-4460-43f0-befc-fae2563741e3" providerId="ADAL" clId="{D25C1CC8-B1DD-40C3-A0E4-6A044A22C8FA}" dt="2020-06-01T20:58:01.916" v="528" actId="208"/>
          <ac:spMkLst>
            <pc:docMk/>
            <pc:sldMk cId="1371822232" sldId="411"/>
            <ac:spMk id="52" creationId="{F18A301D-3565-FD41-8B73-F820CEC79CAD}"/>
          </ac:spMkLst>
        </pc:spChg>
        <pc:spChg chg="mod">
          <ac:chgData name="Goher Mohammad" userId="cfcc5047-4460-43f0-befc-fae2563741e3" providerId="ADAL" clId="{D25C1CC8-B1DD-40C3-A0E4-6A044A22C8FA}" dt="2020-06-01T20:58:39.503" v="534" actId="207"/>
          <ac:spMkLst>
            <pc:docMk/>
            <pc:sldMk cId="1371822232" sldId="411"/>
            <ac:spMk id="174" creationId="{83764183-4799-4370-BE9E-63D99180C278}"/>
          </ac:spMkLst>
        </pc:spChg>
        <pc:spChg chg="mod">
          <ac:chgData name="Goher Mohammad" userId="cfcc5047-4460-43f0-befc-fae2563741e3" providerId="ADAL" clId="{D25C1CC8-B1DD-40C3-A0E4-6A044A22C8FA}" dt="2020-06-01T20:58:50.944" v="536" actId="207"/>
          <ac:spMkLst>
            <pc:docMk/>
            <pc:sldMk cId="1371822232" sldId="411"/>
            <ac:spMk id="183" creationId="{989EBF6F-5B6E-4829-98F5-757411495292}"/>
          </ac:spMkLst>
        </pc:spChg>
        <pc:spChg chg="mod">
          <ac:chgData name="Goher Mohammad" userId="cfcc5047-4460-43f0-befc-fae2563741e3" providerId="ADAL" clId="{D25C1CC8-B1DD-40C3-A0E4-6A044A22C8FA}" dt="2020-06-01T20:59:41.939" v="538" actId="207"/>
          <ac:spMkLst>
            <pc:docMk/>
            <pc:sldMk cId="1371822232" sldId="411"/>
            <ac:spMk id="186" creationId="{85E847CE-05DE-44D0-8090-9C91118DE836}"/>
          </ac:spMkLst>
        </pc:spChg>
        <pc:spChg chg="mod">
          <ac:chgData name="Goher Mohammad" userId="cfcc5047-4460-43f0-befc-fae2563741e3" providerId="ADAL" clId="{D25C1CC8-B1DD-40C3-A0E4-6A044A22C8FA}" dt="2020-06-01T21:00:06.330" v="540" actId="208"/>
          <ac:spMkLst>
            <pc:docMk/>
            <pc:sldMk cId="1371822232" sldId="411"/>
            <ac:spMk id="189" creationId="{70FBBF00-F5AC-4222-AA2F-A988133CE303}"/>
          </ac:spMkLst>
        </pc:spChg>
        <pc:spChg chg="mod">
          <ac:chgData name="Goher Mohammad" userId="cfcc5047-4460-43f0-befc-fae2563741e3" providerId="ADAL" clId="{D25C1CC8-B1DD-40C3-A0E4-6A044A22C8FA}" dt="2020-06-01T21:01:17.693" v="546" actId="208"/>
          <ac:spMkLst>
            <pc:docMk/>
            <pc:sldMk cId="1371822232" sldId="411"/>
            <ac:spMk id="192" creationId="{983C14E1-FF39-42B6-9269-405C874CC749}"/>
          </ac:spMkLst>
        </pc:spChg>
        <pc:spChg chg="mod">
          <ac:chgData name="Goher Mohammad" userId="cfcc5047-4460-43f0-befc-fae2563741e3" providerId="ADAL" clId="{D25C1CC8-B1DD-40C3-A0E4-6A044A22C8FA}" dt="2020-06-01T21:00:22.129" v="542" actId="208"/>
          <ac:spMkLst>
            <pc:docMk/>
            <pc:sldMk cId="1371822232" sldId="411"/>
            <ac:spMk id="195" creationId="{7D54EB8F-C613-45F7-B2F7-BAEFFBC92AC5}"/>
          </ac:spMkLst>
        </pc:spChg>
        <pc:spChg chg="mod">
          <ac:chgData name="Goher Mohammad" userId="cfcc5047-4460-43f0-befc-fae2563741e3" providerId="ADAL" clId="{D25C1CC8-B1DD-40C3-A0E4-6A044A22C8FA}" dt="2020-06-01T21:00:37.341" v="544" actId="208"/>
          <ac:spMkLst>
            <pc:docMk/>
            <pc:sldMk cId="1371822232" sldId="411"/>
            <ac:spMk id="198" creationId="{FEB75EE9-DF9B-4ED7-9100-76CFC29F8041}"/>
          </ac:spMkLst>
        </pc:spChg>
        <pc:cxnChg chg="mod">
          <ac:chgData name="Goher Mohammad" userId="cfcc5047-4460-43f0-befc-fae2563741e3" providerId="ADAL" clId="{D25C1CC8-B1DD-40C3-A0E4-6A044A22C8FA}" dt="2020-06-01T20:57:25.827" v="526" actId="14100"/>
          <ac:cxnSpMkLst>
            <pc:docMk/>
            <pc:sldMk cId="1371822232" sldId="411"/>
            <ac:cxnSpMk id="4" creationId="{47EADB05-B8CB-419B-80F3-3A820CB3D6A1}"/>
          </ac:cxnSpMkLst>
        </pc:cxnChg>
      </pc:sldChg>
      <pc:sldChg chg="addSp modSp mod">
        <pc:chgData name="Goher Mohammad" userId="cfcc5047-4460-43f0-befc-fae2563741e3" providerId="ADAL" clId="{D25C1CC8-B1DD-40C3-A0E4-6A044A22C8FA}" dt="2020-06-01T21:04:34.712" v="580"/>
        <pc:sldMkLst>
          <pc:docMk/>
          <pc:sldMk cId="470785927" sldId="413"/>
        </pc:sldMkLst>
        <pc:spChg chg="mod">
          <ac:chgData name="Goher Mohammad" userId="cfcc5047-4460-43f0-befc-fae2563741e3" providerId="ADAL" clId="{D25C1CC8-B1DD-40C3-A0E4-6A044A22C8FA}" dt="2020-06-01T19:13:13.224" v="2" actId="207"/>
          <ac:spMkLst>
            <pc:docMk/>
            <pc:sldMk cId="470785927" sldId="413"/>
            <ac:spMk id="77" creationId="{6E1CF57E-9AF1-0642-BFD7-93E36D7B181F}"/>
          </ac:spMkLst>
        </pc:spChg>
        <pc:picChg chg="add mod">
          <ac:chgData name="Goher Mohammad" userId="cfcc5047-4460-43f0-befc-fae2563741e3" providerId="ADAL" clId="{D25C1CC8-B1DD-40C3-A0E4-6A044A22C8FA}" dt="2020-06-01T21:04:34.712" v="580"/>
          <ac:picMkLst>
            <pc:docMk/>
            <pc:sldMk cId="470785927" sldId="413"/>
            <ac:picMk id="107" creationId="{928DD8A9-DC05-40AE-B9C8-45B3C040D665}"/>
          </ac:picMkLst>
        </pc:picChg>
      </pc:sldChg>
      <pc:sldChg chg="addSp modSp mod">
        <pc:chgData name="Goher Mohammad" userId="cfcc5047-4460-43f0-befc-fae2563741e3" providerId="ADAL" clId="{D25C1CC8-B1DD-40C3-A0E4-6A044A22C8FA}" dt="2020-06-01T21:04:38.121" v="581"/>
        <pc:sldMkLst>
          <pc:docMk/>
          <pc:sldMk cId="1174478375" sldId="414"/>
        </pc:sldMkLst>
        <pc:spChg chg="mod">
          <ac:chgData name="Goher Mohammad" userId="cfcc5047-4460-43f0-befc-fae2563741e3" providerId="ADAL" clId="{D25C1CC8-B1DD-40C3-A0E4-6A044A22C8FA}" dt="2020-06-01T19:13:20.276" v="3" actId="207"/>
          <ac:spMkLst>
            <pc:docMk/>
            <pc:sldMk cId="1174478375" sldId="414"/>
            <ac:spMk id="77" creationId="{6E1CF57E-9AF1-0642-BFD7-93E36D7B181F}"/>
          </ac:spMkLst>
        </pc:spChg>
        <pc:picChg chg="add mod">
          <ac:chgData name="Goher Mohammad" userId="cfcc5047-4460-43f0-befc-fae2563741e3" providerId="ADAL" clId="{D25C1CC8-B1DD-40C3-A0E4-6A044A22C8FA}" dt="2020-06-01T21:04:38.121" v="581"/>
          <ac:picMkLst>
            <pc:docMk/>
            <pc:sldMk cId="1174478375" sldId="414"/>
            <ac:picMk id="109" creationId="{DE8F188B-AF7A-49F5-8558-8559EB5A4C31}"/>
          </ac:picMkLst>
        </pc:picChg>
      </pc:sldChg>
      <pc:sldChg chg="addSp modSp mod">
        <pc:chgData name="Goher Mohammad" userId="cfcc5047-4460-43f0-befc-fae2563741e3" providerId="ADAL" clId="{D25C1CC8-B1DD-40C3-A0E4-6A044A22C8FA}" dt="2020-06-01T21:04:40.085" v="582"/>
        <pc:sldMkLst>
          <pc:docMk/>
          <pc:sldMk cId="2156396828" sldId="415"/>
        </pc:sldMkLst>
        <pc:spChg chg="mod">
          <ac:chgData name="Goher Mohammad" userId="cfcc5047-4460-43f0-befc-fae2563741e3" providerId="ADAL" clId="{D25C1CC8-B1DD-40C3-A0E4-6A044A22C8FA}" dt="2020-06-01T19:13:28.521" v="4" actId="207"/>
          <ac:spMkLst>
            <pc:docMk/>
            <pc:sldMk cId="2156396828" sldId="415"/>
            <ac:spMk id="77" creationId="{6E1CF57E-9AF1-0642-BFD7-93E36D7B181F}"/>
          </ac:spMkLst>
        </pc:spChg>
        <pc:picChg chg="add mod">
          <ac:chgData name="Goher Mohammad" userId="cfcc5047-4460-43f0-befc-fae2563741e3" providerId="ADAL" clId="{D25C1CC8-B1DD-40C3-A0E4-6A044A22C8FA}" dt="2020-06-01T21:04:40.085" v="582"/>
          <ac:picMkLst>
            <pc:docMk/>
            <pc:sldMk cId="2156396828" sldId="415"/>
            <ac:picMk id="122" creationId="{AF723ECF-8B0F-47AA-B07B-BB2E59F5AD17}"/>
          </ac:picMkLst>
        </pc:picChg>
      </pc:sldChg>
      <pc:sldChg chg="addSp modSp mod">
        <pc:chgData name="Goher Mohammad" userId="cfcc5047-4460-43f0-befc-fae2563741e3" providerId="ADAL" clId="{D25C1CC8-B1DD-40C3-A0E4-6A044A22C8FA}" dt="2020-06-01T21:04:41.955" v="583"/>
        <pc:sldMkLst>
          <pc:docMk/>
          <pc:sldMk cId="2470274009" sldId="416"/>
        </pc:sldMkLst>
        <pc:spChg chg="mod">
          <ac:chgData name="Goher Mohammad" userId="cfcc5047-4460-43f0-befc-fae2563741e3" providerId="ADAL" clId="{D25C1CC8-B1DD-40C3-A0E4-6A044A22C8FA}" dt="2020-06-01T19:19:52.360" v="78" actId="2085"/>
          <ac:spMkLst>
            <pc:docMk/>
            <pc:sldMk cId="2470274009" sldId="416"/>
            <ac:spMk id="3" creationId="{247BBD49-D72B-1E4F-91CC-5F508C42035A}"/>
          </ac:spMkLst>
        </pc:spChg>
        <pc:spChg chg="mod">
          <ac:chgData name="Goher Mohammad" userId="cfcc5047-4460-43f0-befc-fae2563741e3" providerId="ADAL" clId="{D25C1CC8-B1DD-40C3-A0E4-6A044A22C8FA}" dt="2020-06-01T19:13:36.079" v="5" actId="207"/>
          <ac:spMkLst>
            <pc:docMk/>
            <pc:sldMk cId="2470274009" sldId="416"/>
            <ac:spMk id="77" creationId="{6E1CF57E-9AF1-0642-BFD7-93E36D7B181F}"/>
          </ac:spMkLst>
        </pc:spChg>
        <pc:spChg chg="mod">
          <ac:chgData name="Goher Mohammad" userId="cfcc5047-4460-43f0-befc-fae2563741e3" providerId="ADAL" clId="{D25C1CC8-B1DD-40C3-A0E4-6A044A22C8FA}" dt="2020-06-01T19:17:57.068" v="66" actId="2085"/>
          <ac:spMkLst>
            <pc:docMk/>
            <pc:sldMk cId="2470274009" sldId="416"/>
            <ac:spMk id="103" creationId="{DE686E40-EF20-094D-9FC5-3ACBA8FF59A1}"/>
          </ac:spMkLst>
        </pc:spChg>
        <pc:spChg chg="mod">
          <ac:chgData name="Goher Mohammad" userId="cfcc5047-4460-43f0-befc-fae2563741e3" providerId="ADAL" clId="{D25C1CC8-B1DD-40C3-A0E4-6A044A22C8FA}" dt="2020-06-01T19:18:07.835" v="68" actId="2085"/>
          <ac:spMkLst>
            <pc:docMk/>
            <pc:sldMk cId="2470274009" sldId="416"/>
            <ac:spMk id="104" creationId="{A381AC55-D802-954A-AEDB-AC6EE876C243}"/>
          </ac:spMkLst>
        </pc:spChg>
        <pc:spChg chg="mod">
          <ac:chgData name="Goher Mohammad" userId="cfcc5047-4460-43f0-befc-fae2563741e3" providerId="ADAL" clId="{D25C1CC8-B1DD-40C3-A0E4-6A044A22C8FA}" dt="2020-06-01T19:17:31.246" v="62" actId="2085"/>
          <ac:spMkLst>
            <pc:docMk/>
            <pc:sldMk cId="2470274009" sldId="416"/>
            <ac:spMk id="105" creationId="{DBE1452B-6E7A-FC49-91D8-91E9D3BAEA23}"/>
          </ac:spMkLst>
        </pc:spChg>
        <pc:spChg chg="mod">
          <ac:chgData name="Goher Mohammad" userId="cfcc5047-4460-43f0-befc-fae2563741e3" providerId="ADAL" clId="{D25C1CC8-B1DD-40C3-A0E4-6A044A22C8FA}" dt="2020-06-01T19:19:55.883" v="80" actId="2085"/>
          <ac:spMkLst>
            <pc:docMk/>
            <pc:sldMk cId="2470274009" sldId="416"/>
            <ac:spMk id="120" creationId="{75194A70-C191-9143-B6AF-214533F64787}"/>
          </ac:spMkLst>
        </pc:spChg>
        <pc:spChg chg="mod">
          <ac:chgData name="Goher Mohammad" userId="cfcc5047-4460-43f0-befc-fae2563741e3" providerId="ADAL" clId="{D25C1CC8-B1DD-40C3-A0E4-6A044A22C8FA}" dt="2020-06-01T19:17:42.303" v="64" actId="207"/>
          <ac:spMkLst>
            <pc:docMk/>
            <pc:sldMk cId="2470274009" sldId="416"/>
            <ac:spMk id="122" creationId="{F1D5F330-62EE-534A-B3DD-3A17BC7BCF7F}"/>
          </ac:spMkLst>
        </pc:spChg>
        <pc:spChg chg="mod">
          <ac:chgData name="Goher Mohammad" userId="cfcc5047-4460-43f0-befc-fae2563741e3" providerId="ADAL" clId="{D25C1CC8-B1DD-40C3-A0E4-6A044A22C8FA}" dt="2020-06-01T19:17:18.429" v="60" actId="207"/>
          <ac:spMkLst>
            <pc:docMk/>
            <pc:sldMk cId="2470274009" sldId="416"/>
            <ac:spMk id="306" creationId="{612AE1D7-1733-E740-9D03-FA7A77EF604B}"/>
          </ac:spMkLst>
        </pc:spChg>
        <pc:spChg chg="mod">
          <ac:chgData name="Goher Mohammad" userId="cfcc5047-4460-43f0-befc-fae2563741e3" providerId="ADAL" clId="{D25C1CC8-B1DD-40C3-A0E4-6A044A22C8FA}" dt="2020-06-01T19:20:01.307" v="82" actId="207"/>
          <ac:spMkLst>
            <pc:docMk/>
            <pc:sldMk cId="2470274009" sldId="416"/>
            <ac:spMk id="307" creationId="{E7B28F39-BD41-AF40-A125-86AA9A2C5B28}"/>
          </ac:spMkLst>
        </pc:spChg>
        <pc:spChg chg="mod">
          <ac:chgData name="Goher Mohammad" userId="cfcc5047-4460-43f0-befc-fae2563741e3" providerId="ADAL" clId="{D25C1CC8-B1DD-40C3-A0E4-6A044A22C8FA}" dt="2020-06-01T19:18:20.370" v="70" actId="207"/>
          <ac:spMkLst>
            <pc:docMk/>
            <pc:sldMk cId="2470274009" sldId="416"/>
            <ac:spMk id="308" creationId="{C5A83E28-9783-4644-A8A1-9330608C7663}"/>
          </ac:spMkLst>
        </pc:spChg>
        <pc:picChg chg="add mod">
          <ac:chgData name="Goher Mohammad" userId="cfcc5047-4460-43f0-befc-fae2563741e3" providerId="ADAL" clId="{D25C1CC8-B1DD-40C3-A0E4-6A044A22C8FA}" dt="2020-06-01T21:04:41.955" v="583"/>
          <ac:picMkLst>
            <pc:docMk/>
            <pc:sldMk cId="2470274009" sldId="416"/>
            <ac:picMk id="128" creationId="{BD13AB63-664A-46D8-8AB9-7B672CD4B196}"/>
          </ac:picMkLst>
        </pc:picChg>
      </pc:sldChg>
      <pc:sldChg chg="addSp modSp mod">
        <pc:chgData name="Goher Mohammad" userId="cfcc5047-4460-43f0-befc-fae2563741e3" providerId="ADAL" clId="{D25C1CC8-B1DD-40C3-A0E4-6A044A22C8FA}" dt="2020-06-02T14:51:23.190" v="2805" actId="1076"/>
        <pc:sldMkLst>
          <pc:docMk/>
          <pc:sldMk cId="3525843340" sldId="417"/>
        </pc:sldMkLst>
        <pc:spChg chg="mod">
          <ac:chgData name="Goher Mohammad" userId="cfcc5047-4460-43f0-befc-fae2563741e3" providerId="ADAL" clId="{D25C1CC8-B1DD-40C3-A0E4-6A044A22C8FA}" dt="2020-06-01T19:13:46.142" v="6" actId="207"/>
          <ac:spMkLst>
            <pc:docMk/>
            <pc:sldMk cId="3525843340" sldId="417"/>
            <ac:spMk id="77" creationId="{6E1CF57E-9AF1-0642-BFD7-93E36D7B181F}"/>
          </ac:spMkLst>
        </pc:spChg>
        <pc:spChg chg="mod">
          <ac:chgData name="Goher Mohammad" userId="cfcc5047-4460-43f0-befc-fae2563741e3" providerId="ADAL" clId="{D25C1CC8-B1DD-40C3-A0E4-6A044A22C8FA}" dt="2020-06-02T12:18:19.782" v="2364" actId="404"/>
          <ac:spMkLst>
            <pc:docMk/>
            <pc:sldMk cId="3525843340" sldId="417"/>
            <ac:spMk id="130" creationId="{177C0131-2285-4B48-8E14-F010AAA8EFF8}"/>
          </ac:spMkLst>
        </pc:spChg>
        <pc:grpChg chg="mod">
          <ac:chgData name="Goher Mohammad" userId="cfcc5047-4460-43f0-befc-fae2563741e3" providerId="ADAL" clId="{D25C1CC8-B1DD-40C3-A0E4-6A044A22C8FA}" dt="2020-06-02T14:51:23.190" v="2805" actId="1076"/>
          <ac:grpSpMkLst>
            <pc:docMk/>
            <pc:sldMk cId="3525843340" sldId="417"/>
            <ac:grpSpMk id="20" creationId="{142C7085-8A27-4843-B2AC-2CB121D45DB8}"/>
          </ac:grpSpMkLst>
        </pc:grpChg>
        <pc:picChg chg="add mod">
          <ac:chgData name="Goher Mohammad" userId="cfcc5047-4460-43f0-befc-fae2563741e3" providerId="ADAL" clId="{D25C1CC8-B1DD-40C3-A0E4-6A044A22C8FA}" dt="2020-06-01T21:04:44.519" v="584"/>
          <ac:picMkLst>
            <pc:docMk/>
            <pc:sldMk cId="3525843340" sldId="417"/>
            <ac:picMk id="119" creationId="{C8F42F63-FFA2-4764-BF34-792B43520919}"/>
          </ac:picMkLst>
        </pc:picChg>
        <pc:cxnChg chg="mod">
          <ac:chgData name="Goher Mohammad" userId="cfcc5047-4460-43f0-befc-fae2563741e3" providerId="ADAL" clId="{D25C1CC8-B1DD-40C3-A0E4-6A044A22C8FA}" dt="2020-06-02T14:51:23.190" v="2805" actId="1076"/>
          <ac:cxnSpMkLst>
            <pc:docMk/>
            <pc:sldMk cId="3525843340" sldId="417"/>
            <ac:cxnSpMk id="167" creationId="{911B66AB-DBE2-CD49-9306-3E4C9348032C}"/>
          </ac:cxnSpMkLst>
        </pc:cxnChg>
        <pc:cxnChg chg="mod">
          <ac:chgData name="Goher Mohammad" userId="cfcc5047-4460-43f0-befc-fae2563741e3" providerId="ADAL" clId="{D25C1CC8-B1DD-40C3-A0E4-6A044A22C8FA}" dt="2020-06-02T14:51:23.190" v="2805" actId="1076"/>
          <ac:cxnSpMkLst>
            <pc:docMk/>
            <pc:sldMk cId="3525843340" sldId="417"/>
            <ac:cxnSpMk id="281" creationId="{94E7DB67-8FC1-9D4F-A42B-29E2C3C57833}"/>
          </ac:cxnSpMkLst>
        </pc:cxnChg>
      </pc:sldChg>
      <pc:sldChg chg="addSp delSp modSp add del mod setBg modClrScheme chgLayout">
        <pc:chgData name="Goher Mohammad" userId="cfcc5047-4460-43f0-befc-fae2563741e3" providerId="ADAL" clId="{D25C1CC8-B1DD-40C3-A0E4-6A044A22C8FA}" dt="2020-06-01T21:53:40.042" v="1464" actId="2696"/>
        <pc:sldMkLst>
          <pc:docMk/>
          <pc:sldMk cId="3576178117" sldId="427"/>
        </pc:sldMkLst>
        <pc:spChg chg="add del mod ord">
          <ac:chgData name="Goher Mohammad" userId="cfcc5047-4460-43f0-befc-fae2563741e3" providerId="ADAL" clId="{D25C1CC8-B1DD-40C3-A0E4-6A044A22C8FA}" dt="2020-06-01T21:02:47.764" v="564" actId="700"/>
          <ac:spMkLst>
            <pc:docMk/>
            <pc:sldMk cId="3576178117" sldId="427"/>
            <ac:spMk id="2" creationId="{1132C84C-B43E-4339-A49B-98FC2EA0B3C8}"/>
          </ac:spMkLst>
        </pc:spChg>
        <pc:spChg chg="add del mod ord">
          <ac:chgData name="Goher Mohammad" userId="cfcc5047-4460-43f0-befc-fae2563741e3" providerId="ADAL" clId="{D25C1CC8-B1DD-40C3-A0E4-6A044A22C8FA}" dt="2020-06-01T21:02:47.764" v="564" actId="700"/>
          <ac:spMkLst>
            <pc:docMk/>
            <pc:sldMk cId="3576178117" sldId="427"/>
            <ac:spMk id="3" creationId="{71475E8E-BBD6-417E-BD5E-04AF4E87AE74}"/>
          </ac:spMkLst>
        </pc:spChg>
        <pc:spChg chg="mod">
          <ac:chgData name="Goher Mohammad" userId="cfcc5047-4460-43f0-befc-fae2563741e3" providerId="ADAL" clId="{D25C1CC8-B1DD-40C3-A0E4-6A044A22C8FA}" dt="2020-06-01T21:41:37.673" v="1116" actId="207"/>
          <ac:spMkLst>
            <pc:docMk/>
            <pc:sldMk cId="3576178117" sldId="427"/>
            <ac:spMk id="53" creationId="{E7BADDD6-8D71-E94A-9906-D24079CBCB3E}"/>
          </ac:spMkLst>
        </pc:spChg>
        <pc:spChg chg="mod">
          <ac:chgData name="Goher Mohammad" userId="cfcc5047-4460-43f0-befc-fae2563741e3" providerId="ADAL" clId="{D25C1CC8-B1DD-40C3-A0E4-6A044A22C8FA}" dt="2020-06-01T19:10:09.428" v="1" actId="1076"/>
          <ac:spMkLst>
            <pc:docMk/>
            <pc:sldMk cId="3576178117" sldId="427"/>
            <ac:spMk id="59" creationId="{893670C9-443C-FC4F-ABE9-D9ED13CF29B4}"/>
          </ac:spMkLst>
        </pc:spChg>
        <pc:picChg chg="add mod">
          <ac:chgData name="Goher Mohammad" userId="cfcc5047-4460-43f0-befc-fae2563741e3" providerId="ADAL" clId="{D25C1CC8-B1DD-40C3-A0E4-6A044A22C8FA}" dt="2020-06-01T21:04:05.926" v="572" actId="14100"/>
          <ac:picMkLst>
            <pc:docMk/>
            <pc:sldMk cId="3576178117" sldId="427"/>
            <ac:picMk id="5" creationId="{5E60F31B-96CD-4E36-A972-AF022E51C747}"/>
          </ac:picMkLst>
        </pc:picChg>
      </pc:sldChg>
      <pc:sldChg chg="addSp modSp add del mod setBg">
        <pc:chgData name="Goher Mohammad" userId="cfcc5047-4460-43f0-befc-fae2563741e3" providerId="ADAL" clId="{D25C1CC8-B1DD-40C3-A0E4-6A044A22C8FA}" dt="2020-06-01T22:01:29.686" v="1531" actId="2696"/>
        <pc:sldMkLst>
          <pc:docMk/>
          <pc:sldMk cId="1461495655" sldId="429"/>
        </pc:sldMkLst>
        <pc:spChg chg="mod">
          <ac:chgData name="Goher Mohammad" userId="cfcc5047-4460-43f0-befc-fae2563741e3" providerId="ADAL" clId="{D25C1CC8-B1DD-40C3-A0E4-6A044A22C8FA}" dt="2020-06-01T21:42:07.631" v="1120" actId="207"/>
          <ac:spMkLst>
            <pc:docMk/>
            <pc:sldMk cId="1461495655" sldId="429"/>
            <ac:spMk id="53" creationId="{E7BADDD6-8D71-E94A-9906-D24079CBCB3E}"/>
          </ac:spMkLst>
        </pc:spChg>
        <pc:picChg chg="add mod">
          <ac:chgData name="Goher Mohammad" userId="cfcc5047-4460-43f0-befc-fae2563741e3" providerId="ADAL" clId="{D25C1CC8-B1DD-40C3-A0E4-6A044A22C8FA}" dt="2020-06-01T21:04:24.042" v="576"/>
          <ac:picMkLst>
            <pc:docMk/>
            <pc:sldMk cId="1461495655" sldId="429"/>
            <ac:picMk id="28" creationId="{083A32C2-8840-4361-A15A-C8CF16543A6E}"/>
          </ac:picMkLst>
        </pc:picChg>
      </pc:sldChg>
      <pc:sldChg chg="addSp modSp add del mod setBg">
        <pc:chgData name="Goher Mohammad" userId="cfcc5047-4460-43f0-befc-fae2563741e3" providerId="ADAL" clId="{D25C1CC8-B1DD-40C3-A0E4-6A044A22C8FA}" dt="2020-06-01T21:59:55.952" v="1506" actId="2696"/>
        <pc:sldMkLst>
          <pc:docMk/>
          <pc:sldMk cId="441807208" sldId="430"/>
        </pc:sldMkLst>
        <pc:spChg chg="mod">
          <ac:chgData name="Goher Mohammad" userId="cfcc5047-4460-43f0-befc-fae2563741e3" providerId="ADAL" clId="{D25C1CC8-B1DD-40C3-A0E4-6A044A22C8FA}" dt="2020-06-01T21:41:53.652" v="1118" actId="207"/>
          <ac:spMkLst>
            <pc:docMk/>
            <pc:sldMk cId="441807208" sldId="430"/>
            <ac:spMk id="53" creationId="{E7BADDD6-8D71-E94A-9906-D24079CBCB3E}"/>
          </ac:spMkLst>
        </pc:spChg>
        <pc:picChg chg="add mod">
          <ac:chgData name="Goher Mohammad" userId="cfcc5047-4460-43f0-befc-fae2563741e3" providerId="ADAL" clId="{D25C1CC8-B1DD-40C3-A0E4-6A044A22C8FA}" dt="2020-06-01T21:04:20.090" v="574"/>
          <ac:picMkLst>
            <pc:docMk/>
            <pc:sldMk cId="441807208" sldId="430"/>
            <ac:picMk id="28" creationId="{4ED9CF37-1727-4707-B305-7E5064966066}"/>
          </ac:picMkLst>
        </pc:picChg>
      </pc:sldChg>
      <pc:sldChg chg="addSp modSp add del mod setBg">
        <pc:chgData name="Goher Mohammad" userId="cfcc5047-4460-43f0-befc-fae2563741e3" providerId="ADAL" clId="{D25C1CC8-B1DD-40C3-A0E4-6A044A22C8FA}" dt="2020-06-01T22:02:44.365" v="1549" actId="2696"/>
        <pc:sldMkLst>
          <pc:docMk/>
          <pc:sldMk cId="2012694828" sldId="432"/>
        </pc:sldMkLst>
        <pc:spChg chg="mod">
          <ac:chgData name="Goher Mohammad" userId="cfcc5047-4460-43f0-befc-fae2563741e3" providerId="ADAL" clId="{D25C1CC8-B1DD-40C3-A0E4-6A044A22C8FA}" dt="2020-06-01T21:42:26.013" v="1122" actId="207"/>
          <ac:spMkLst>
            <pc:docMk/>
            <pc:sldMk cId="2012694828" sldId="432"/>
            <ac:spMk id="53" creationId="{E7BADDD6-8D71-E94A-9906-D24079CBCB3E}"/>
          </ac:spMkLst>
        </pc:spChg>
        <pc:picChg chg="add mod">
          <ac:chgData name="Goher Mohammad" userId="cfcc5047-4460-43f0-befc-fae2563741e3" providerId="ADAL" clId="{D25C1CC8-B1DD-40C3-A0E4-6A044A22C8FA}" dt="2020-06-01T21:04:30.561" v="578"/>
          <ac:picMkLst>
            <pc:docMk/>
            <pc:sldMk cId="2012694828" sldId="432"/>
            <ac:picMk id="22" creationId="{B9EDEFCA-2F87-4B82-A495-2FD9A358176E}"/>
          </ac:picMkLst>
        </pc:picChg>
      </pc:sldChg>
      <pc:sldChg chg="del">
        <pc:chgData name="Goher Mohammad" userId="cfcc5047-4460-43f0-befc-fae2563741e3" providerId="ADAL" clId="{D25C1CC8-B1DD-40C3-A0E4-6A044A22C8FA}" dt="2020-06-01T19:15:24.857" v="7" actId="2696"/>
        <pc:sldMkLst>
          <pc:docMk/>
          <pc:sldMk cId="3025115731" sldId="436"/>
        </pc:sldMkLst>
      </pc:sldChg>
      <pc:sldChg chg="delSp modSp add del mod setBg">
        <pc:chgData name="Goher Mohammad" userId="cfcc5047-4460-43f0-befc-fae2563741e3" providerId="ADAL" clId="{D25C1CC8-B1DD-40C3-A0E4-6A044A22C8FA}" dt="2020-06-01T21:48:31.326" v="1266" actId="20577"/>
        <pc:sldMkLst>
          <pc:docMk/>
          <pc:sldMk cId="629865804" sldId="439"/>
        </pc:sldMkLst>
        <pc:spChg chg="mod">
          <ac:chgData name="Goher Mohammad" userId="cfcc5047-4460-43f0-befc-fae2563741e3" providerId="ADAL" clId="{D25C1CC8-B1DD-40C3-A0E4-6A044A22C8FA}" dt="2020-06-01T21:48:31.326" v="1266" actId="20577"/>
          <ac:spMkLst>
            <pc:docMk/>
            <pc:sldMk cId="629865804" sldId="439"/>
            <ac:spMk id="4" creationId="{A7C278C8-8F69-446C-B4F2-DEE448D9D4DA}"/>
          </ac:spMkLst>
        </pc:spChg>
        <pc:picChg chg="del mod">
          <ac:chgData name="Goher Mohammad" userId="cfcc5047-4460-43f0-befc-fae2563741e3" providerId="ADAL" clId="{D25C1CC8-B1DD-40C3-A0E4-6A044A22C8FA}" dt="2020-06-01T20:39:00.300" v="190" actId="478"/>
          <ac:picMkLst>
            <pc:docMk/>
            <pc:sldMk cId="629865804" sldId="439"/>
            <ac:picMk id="6" creationId="{1F2A392D-38EB-4EA3-872A-0E977E757309}"/>
          </ac:picMkLst>
        </pc:picChg>
      </pc:sldChg>
      <pc:sldChg chg="modSp add del mod">
        <pc:chgData name="Goher Mohammad" userId="cfcc5047-4460-43f0-befc-fae2563741e3" providerId="ADAL" clId="{D25C1CC8-B1DD-40C3-A0E4-6A044A22C8FA}" dt="2020-06-01T21:48:10.561" v="1236" actId="20577"/>
        <pc:sldMkLst>
          <pc:docMk/>
          <pc:sldMk cId="2317679874" sldId="440"/>
        </pc:sldMkLst>
        <pc:spChg chg="mod">
          <ac:chgData name="Goher Mohammad" userId="cfcc5047-4460-43f0-befc-fae2563741e3" providerId="ADAL" clId="{D25C1CC8-B1DD-40C3-A0E4-6A044A22C8FA}" dt="2020-06-01T21:48:10.561" v="1236" actId="20577"/>
          <ac:spMkLst>
            <pc:docMk/>
            <pc:sldMk cId="2317679874" sldId="440"/>
            <ac:spMk id="4" creationId="{A7C278C8-8F69-446C-B4F2-DEE448D9D4DA}"/>
          </ac:spMkLst>
        </pc:spChg>
      </pc:sldChg>
      <pc:sldChg chg="delSp modSp add del mod">
        <pc:chgData name="Goher Mohammad" userId="cfcc5047-4460-43f0-befc-fae2563741e3" providerId="ADAL" clId="{D25C1CC8-B1DD-40C3-A0E4-6A044A22C8FA}" dt="2020-06-01T20:38:55.874" v="189" actId="478"/>
        <pc:sldMkLst>
          <pc:docMk/>
          <pc:sldMk cId="590483111" sldId="441"/>
        </pc:sldMkLst>
        <pc:picChg chg="del mod">
          <ac:chgData name="Goher Mohammad" userId="cfcc5047-4460-43f0-befc-fae2563741e3" providerId="ADAL" clId="{D25C1CC8-B1DD-40C3-A0E4-6A044A22C8FA}" dt="2020-06-01T20:38:55.874" v="189" actId="478"/>
          <ac:picMkLst>
            <pc:docMk/>
            <pc:sldMk cId="590483111" sldId="441"/>
            <ac:picMk id="6" creationId="{1F2A392D-38EB-4EA3-872A-0E977E757309}"/>
          </ac:picMkLst>
        </pc:picChg>
      </pc:sldChg>
      <pc:sldChg chg="delSp modSp add del mod">
        <pc:chgData name="Goher Mohammad" userId="cfcc5047-4460-43f0-befc-fae2563741e3" providerId="ADAL" clId="{D25C1CC8-B1DD-40C3-A0E4-6A044A22C8FA}" dt="2020-06-01T20:38:43.396" v="188" actId="478"/>
        <pc:sldMkLst>
          <pc:docMk/>
          <pc:sldMk cId="2436628752" sldId="442"/>
        </pc:sldMkLst>
        <pc:picChg chg="del mod">
          <ac:chgData name="Goher Mohammad" userId="cfcc5047-4460-43f0-befc-fae2563741e3" providerId="ADAL" clId="{D25C1CC8-B1DD-40C3-A0E4-6A044A22C8FA}" dt="2020-06-01T20:38:43.396" v="188" actId="478"/>
          <ac:picMkLst>
            <pc:docMk/>
            <pc:sldMk cId="2436628752" sldId="442"/>
            <ac:picMk id="6" creationId="{1F2A392D-38EB-4EA3-872A-0E977E757309}"/>
          </ac:picMkLst>
        </pc:picChg>
      </pc:sldChg>
      <pc:sldChg chg="delSp modSp add del mod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440919540" sldId="443"/>
        </pc:sldMkLst>
        <pc:spChg chg="mod">
          <ac:chgData name="Goher Mohammad" userId="cfcc5047-4460-43f0-befc-fae2563741e3" providerId="ADAL" clId="{D25C1CC8-B1DD-40C3-A0E4-6A044A22C8FA}" dt="2020-06-01T21:49:34.950" v="1368" actId="20577"/>
          <ac:spMkLst>
            <pc:docMk/>
            <pc:sldMk cId="440919540" sldId="443"/>
            <ac:spMk id="4" creationId="{A7C278C8-8F69-446C-B4F2-DEE448D9D4DA}"/>
          </ac:spMkLst>
        </pc:spChg>
        <pc:picChg chg="del mod">
          <ac:chgData name="Goher Mohammad" userId="cfcc5047-4460-43f0-befc-fae2563741e3" providerId="ADAL" clId="{D25C1CC8-B1DD-40C3-A0E4-6A044A22C8FA}" dt="2020-06-01T20:38:38.097" v="187" actId="478"/>
          <ac:picMkLst>
            <pc:docMk/>
            <pc:sldMk cId="440919540" sldId="443"/>
            <ac:picMk id="6" creationId="{1F2A392D-38EB-4EA3-872A-0E977E757309}"/>
          </ac:picMkLst>
        </pc:picChg>
      </pc:sldChg>
      <pc:sldChg chg="addSp delSp modSp add del mod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213439637" sldId="444"/>
        </pc:sldMkLst>
        <pc:spChg chg="add del mod">
          <ac:chgData name="Goher Mohammad" userId="cfcc5047-4460-43f0-befc-fae2563741e3" providerId="ADAL" clId="{D25C1CC8-B1DD-40C3-A0E4-6A044A22C8FA}" dt="2020-06-01T21:50:16.718" v="1430" actId="20577"/>
          <ac:spMkLst>
            <pc:docMk/>
            <pc:sldMk cId="213439637" sldId="444"/>
            <ac:spMk id="4" creationId="{A7C278C8-8F69-446C-B4F2-DEE448D9D4DA}"/>
          </ac:spMkLst>
        </pc:spChg>
        <pc:picChg chg="del mod">
          <ac:chgData name="Goher Mohammad" userId="cfcc5047-4460-43f0-befc-fae2563741e3" providerId="ADAL" clId="{D25C1CC8-B1DD-40C3-A0E4-6A044A22C8FA}" dt="2020-06-01T20:38:32.554" v="186" actId="478"/>
          <ac:picMkLst>
            <pc:docMk/>
            <pc:sldMk cId="213439637" sldId="444"/>
            <ac:picMk id="6" creationId="{1F2A392D-38EB-4EA3-872A-0E977E757309}"/>
          </ac:picMkLst>
        </pc:picChg>
      </pc:sldChg>
      <pc:sldChg chg="delSp modSp add del mod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4193482250" sldId="445"/>
        </pc:sldMkLst>
        <pc:picChg chg="del mod">
          <ac:chgData name="Goher Mohammad" userId="cfcc5047-4460-43f0-befc-fae2563741e3" providerId="ADAL" clId="{D25C1CC8-B1DD-40C3-A0E4-6A044A22C8FA}" dt="2020-06-01T20:38:23.538" v="183" actId="478"/>
          <ac:picMkLst>
            <pc:docMk/>
            <pc:sldMk cId="4193482250" sldId="445"/>
            <ac:picMk id="6" creationId="{1F2A392D-38EB-4EA3-872A-0E977E757309}"/>
          </ac:picMkLst>
        </pc:picChg>
      </pc:sldChg>
      <pc:sldChg chg="addSp delSp modSp add del mod ord setBg">
        <pc:chgData name="Goher Mohammad" userId="cfcc5047-4460-43f0-befc-fae2563741e3" providerId="ADAL" clId="{D25C1CC8-B1DD-40C3-A0E4-6A044A22C8FA}" dt="2020-06-01T21:51:36.646" v="1451" actId="6549"/>
        <pc:sldMkLst>
          <pc:docMk/>
          <pc:sldMk cId="3223416803" sldId="446"/>
        </pc:sldMkLst>
        <pc:spChg chg="mod">
          <ac:chgData name="Goher Mohammad" userId="cfcc5047-4460-43f0-befc-fae2563741e3" providerId="ADAL" clId="{D25C1CC8-B1DD-40C3-A0E4-6A044A22C8FA}" dt="2020-06-01T21:46:13.310" v="1154" actId="207"/>
          <ac:spMkLst>
            <pc:docMk/>
            <pc:sldMk cId="3223416803" sldId="446"/>
            <ac:spMk id="40" creationId="{E09C9EFE-78EA-46BA-B425-FE91F78ED3EF}"/>
          </ac:spMkLst>
        </pc:spChg>
        <pc:spChg chg="mod">
          <ac:chgData name="Goher Mohammad" userId="cfcc5047-4460-43f0-befc-fae2563741e3" providerId="ADAL" clId="{D25C1CC8-B1DD-40C3-A0E4-6A044A22C8FA}" dt="2020-06-01T21:46:18.128" v="1155" actId="207"/>
          <ac:spMkLst>
            <pc:docMk/>
            <pc:sldMk cId="3223416803" sldId="446"/>
            <ac:spMk id="51" creationId="{C7D14122-32E4-42FB-8FA1-1F53551CBEE3}"/>
          </ac:spMkLst>
        </pc:spChg>
        <pc:spChg chg="mod">
          <ac:chgData name="Goher Mohammad" userId="cfcc5047-4460-43f0-befc-fae2563741e3" providerId="ADAL" clId="{D25C1CC8-B1DD-40C3-A0E4-6A044A22C8FA}" dt="2020-06-01T21:46:22.012" v="1156" actId="207"/>
          <ac:spMkLst>
            <pc:docMk/>
            <pc:sldMk cId="3223416803" sldId="446"/>
            <ac:spMk id="52" creationId="{65A4EA40-F539-43CA-93A3-2F34775325C7}"/>
          </ac:spMkLst>
        </pc:spChg>
        <pc:spChg chg="mod">
          <ac:chgData name="Goher Mohammad" userId="cfcc5047-4460-43f0-befc-fae2563741e3" providerId="ADAL" clId="{D25C1CC8-B1DD-40C3-A0E4-6A044A22C8FA}" dt="2020-06-01T21:51:36.646" v="1451" actId="6549"/>
          <ac:spMkLst>
            <pc:docMk/>
            <pc:sldMk cId="3223416803" sldId="446"/>
            <ac:spMk id="53" creationId="{E7BADDD6-8D71-E94A-9906-D24079CBCB3E}"/>
          </ac:spMkLst>
        </pc:spChg>
        <pc:spChg chg="mod">
          <ac:chgData name="Goher Mohammad" userId="cfcc5047-4460-43f0-befc-fae2563741e3" providerId="ADAL" clId="{D25C1CC8-B1DD-40C3-A0E4-6A044A22C8FA}" dt="2020-06-01T21:46:27.590" v="1157" actId="207"/>
          <ac:spMkLst>
            <pc:docMk/>
            <pc:sldMk cId="3223416803" sldId="446"/>
            <ac:spMk id="63" creationId="{D1C50B56-F6BD-45E9-A0B2-03ED06A89BF2}"/>
          </ac:spMkLst>
        </pc:spChg>
        <pc:spChg chg="mod">
          <ac:chgData name="Goher Mohammad" userId="cfcc5047-4460-43f0-befc-fae2563741e3" providerId="ADAL" clId="{D25C1CC8-B1DD-40C3-A0E4-6A044A22C8FA}" dt="2020-06-01T21:46:32.328" v="1158" actId="207"/>
          <ac:spMkLst>
            <pc:docMk/>
            <pc:sldMk cId="3223416803" sldId="446"/>
            <ac:spMk id="64" creationId="{47EB3E4C-ACC5-4C37-B07B-5E6D613CDD89}"/>
          </ac:spMkLst>
        </pc:spChg>
        <pc:spChg chg="mod">
          <ac:chgData name="Goher Mohammad" userId="cfcc5047-4460-43f0-befc-fae2563741e3" providerId="ADAL" clId="{D25C1CC8-B1DD-40C3-A0E4-6A044A22C8FA}" dt="2020-06-01T21:46:38.447" v="1159" actId="207"/>
          <ac:spMkLst>
            <pc:docMk/>
            <pc:sldMk cId="3223416803" sldId="446"/>
            <ac:spMk id="65" creationId="{F8DE876E-1E78-47F7-8434-E1A27828A131}"/>
          </ac:spMkLst>
        </pc:spChg>
        <pc:spChg chg="del topLvl">
          <ac:chgData name="Goher Mohammad" userId="cfcc5047-4460-43f0-befc-fae2563741e3" providerId="ADAL" clId="{D25C1CC8-B1DD-40C3-A0E4-6A044A22C8FA}" dt="2020-06-01T21:51:11.254" v="1434" actId="478"/>
          <ac:spMkLst>
            <pc:docMk/>
            <pc:sldMk cId="3223416803" sldId="446"/>
            <ac:spMk id="67" creationId="{6FC7B4CC-DBFE-4775-BE40-5E0FFC467E1F}"/>
          </ac:spMkLst>
        </pc:spChg>
        <pc:spChg chg="topLvl">
          <ac:chgData name="Goher Mohammad" userId="cfcc5047-4460-43f0-befc-fae2563741e3" providerId="ADAL" clId="{D25C1CC8-B1DD-40C3-A0E4-6A044A22C8FA}" dt="2020-06-01T21:51:11.254" v="1434" actId="478"/>
          <ac:spMkLst>
            <pc:docMk/>
            <pc:sldMk cId="3223416803" sldId="446"/>
            <ac:spMk id="68" creationId="{534CDF38-B7D5-4A6B-87C5-BBB208FB7242}"/>
          </ac:spMkLst>
        </pc:spChg>
        <pc:spChg chg="del">
          <ac:chgData name="Goher Mohammad" userId="cfcc5047-4460-43f0-befc-fae2563741e3" providerId="ADAL" clId="{D25C1CC8-B1DD-40C3-A0E4-6A044A22C8FA}" dt="2020-06-01T21:51:13.070" v="1435" actId="478"/>
          <ac:spMkLst>
            <pc:docMk/>
            <pc:sldMk cId="3223416803" sldId="446"/>
            <ac:spMk id="70" creationId="{8630AF70-6A80-49CD-BA95-BA3B491859EA}"/>
          </ac:spMkLst>
        </pc:spChg>
        <pc:spChg chg="del">
          <ac:chgData name="Goher Mohammad" userId="cfcc5047-4460-43f0-befc-fae2563741e3" providerId="ADAL" clId="{D25C1CC8-B1DD-40C3-A0E4-6A044A22C8FA}" dt="2020-06-01T21:51:16.896" v="1437" actId="478"/>
          <ac:spMkLst>
            <pc:docMk/>
            <pc:sldMk cId="3223416803" sldId="446"/>
            <ac:spMk id="73" creationId="{9BF32F3B-8086-46EF-930E-1A8CAADADEE8}"/>
          </ac:spMkLst>
        </pc:spChg>
        <pc:spChg chg="del">
          <ac:chgData name="Goher Mohammad" userId="cfcc5047-4460-43f0-befc-fae2563741e3" providerId="ADAL" clId="{D25C1CC8-B1DD-40C3-A0E4-6A044A22C8FA}" dt="2020-06-01T21:51:23.972" v="1440" actId="478"/>
          <ac:spMkLst>
            <pc:docMk/>
            <pc:sldMk cId="3223416803" sldId="446"/>
            <ac:spMk id="77" creationId="{D328F758-73F7-4E82-A992-2B71BC7961C9}"/>
          </ac:spMkLst>
        </pc:spChg>
        <pc:spChg chg="del">
          <ac:chgData name="Goher Mohammad" userId="cfcc5047-4460-43f0-befc-fae2563741e3" providerId="ADAL" clId="{D25C1CC8-B1DD-40C3-A0E4-6A044A22C8FA}" dt="2020-06-01T21:51:19.374" v="1439" actId="478"/>
          <ac:spMkLst>
            <pc:docMk/>
            <pc:sldMk cId="3223416803" sldId="446"/>
            <ac:spMk id="78" creationId="{ED50D9A1-E5EA-43C0-924D-D497B72D0699}"/>
          </ac:spMkLst>
        </pc:spChg>
        <pc:spChg chg="del">
          <ac:chgData name="Goher Mohammad" userId="cfcc5047-4460-43f0-befc-fae2563741e3" providerId="ADAL" clId="{D25C1CC8-B1DD-40C3-A0E4-6A044A22C8FA}" dt="2020-06-01T21:51:14.966" v="1436" actId="478"/>
          <ac:spMkLst>
            <pc:docMk/>
            <pc:sldMk cId="3223416803" sldId="446"/>
            <ac:spMk id="79" creationId="{5F5A947D-DE70-4D08-908A-21C4D01F35FB}"/>
          </ac:spMkLst>
        </pc:spChg>
        <pc:spChg chg="del">
          <ac:chgData name="Goher Mohammad" userId="cfcc5047-4460-43f0-befc-fae2563741e3" providerId="ADAL" clId="{D25C1CC8-B1DD-40C3-A0E4-6A044A22C8FA}" dt="2020-06-01T21:51:18.537" v="1438" actId="478"/>
          <ac:spMkLst>
            <pc:docMk/>
            <pc:sldMk cId="3223416803" sldId="446"/>
            <ac:spMk id="80" creationId="{7C6BEEF5-1E04-4DCF-AE49-111C5FFC1F44}"/>
          </ac:spMkLst>
        </pc:spChg>
        <pc:spChg chg="del">
          <ac:chgData name="Goher Mohammad" userId="cfcc5047-4460-43f0-befc-fae2563741e3" providerId="ADAL" clId="{D25C1CC8-B1DD-40C3-A0E4-6A044A22C8FA}" dt="2020-06-01T21:51:26.310" v="1441" actId="478"/>
          <ac:spMkLst>
            <pc:docMk/>
            <pc:sldMk cId="3223416803" sldId="446"/>
            <ac:spMk id="81" creationId="{278DDFF8-131A-4255-A31A-2E550687A091}"/>
          </ac:spMkLst>
        </pc:spChg>
        <pc:spChg chg="mod">
          <ac:chgData name="Goher Mohammad" userId="cfcc5047-4460-43f0-befc-fae2563741e3" providerId="ADAL" clId="{D25C1CC8-B1DD-40C3-A0E4-6A044A22C8FA}" dt="2020-06-01T21:40:56.991" v="1113" actId="20577"/>
          <ac:spMkLst>
            <pc:docMk/>
            <pc:sldMk cId="3223416803" sldId="446"/>
            <ac:spMk id="85" creationId="{5EE7B4B7-3310-4727-BE4F-80B4D8F2FA7B}"/>
          </ac:spMkLst>
        </pc:spChg>
        <pc:grpChg chg="del">
          <ac:chgData name="Goher Mohammad" userId="cfcc5047-4460-43f0-befc-fae2563741e3" providerId="ADAL" clId="{D25C1CC8-B1DD-40C3-A0E4-6A044A22C8FA}" dt="2020-06-01T21:51:11.254" v="1434" actId="478"/>
          <ac:grpSpMkLst>
            <pc:docMk/>
            <pc:sldMk cId="3223416803" sldId="446"/>
            <ac:grpSpMk id="66" creationId="{B2582094-7C1B-42F7-88FB-D9E10B8B5BB6}"/>
          </ac:grpSpMkLst>
        </pc:grpChg>
        <pc:grpChg chg="del">
          <ac:chgData name="Goher Mohammad" userId="cfcc5047-4460-43f0-befc-fae2563741e3" providerId="ADAL" clId="{D25C1CC8-B1DD-40C3-A0E4-6A044A22C8FA}" dt="2020-06-01T21:51:23.972" v="1440" actId="478"/>
          <ac:grpSpMkLst>
            <pc:docMk/>
            <pc:sldMk cId="3223416803" sldId="446"/>
            <ac:grpSpMk id="75" creationId="{E15A716C-C709-4FED-B2B8-F373DC4F354A}"/>
          </ac:grpSpMkLst>
        </pc:grpChg>
        <pc:picChg chg="add mod">
          <ac:chgData name="Goher Mohammad" userId="cfcc5047-4460-43f0-befc-fae2563741e3" providerId="ADAL" clId="{D25C1CC8-B1DD-40C3-A0E4-6A044A22C8FA}" dt="2020-06-01T21:04:52.089" v="585"/>
          <ac:picMkLst>
            <pc:docMk/>
            <pc:sldMk cId="3223416803" sldId="446"/>
            <ac:picMk id="86" creationId="{E54D6EA0-21B3-4476-8DC2-D06FFCBB7B45}"/>
          </ac:picMkLst>
        </pc:picChg>
      </pc:sldChg>
      <pc:sldChg chg="addSp modSp add del mod setBg">
        <pc:chgData name="Goher Mohammad" userId="cfcc5047-4460-43f0-befc-fae2563741e3" providerId="ADAL" clId="{D25C1CC8-B1DD-40C3-A0E4-6A044A22C8FA}" dt="2020-06-01T21:45:33.862" v="1153" actId="207"/>
        <pc:sldMkLst>
          <pc:docMk/>
          <pc:sldMk cId="3941988647" sldId="447"/>
        </pc:sldMkLst>
        <pc:spChg chg="mod">
          <ac:chgData name="Goher Mohammad" userId="cfcc5047-4460-43f0-befc-fae2563741e3" providerId="ADAL" clId="{D25C1CC8-B1DD-40C3-A0E4-6A044A22C8FA}" dt="2020-06-01T21:45:18.927" v="1150" actId="207"/>
          <ac:spMkLst>
            <pc:docMk/>
            <pc:sldMk cId="3941988647" sldId="447"/>
            <ac:spMk id="36" creationId="{F58C3060-1741-4CBD-B9B1-CE68A26ADDF5}"/>
          </ac:spMkLst>
        </pc:spChg>
        <pc:spChg chg="mod">
          <ac:chgData name="Goher Mohammad" userId="cfcc5047-4460-43f0-befc-fae2563741e3" providerId="ADAL" clId="{D25C1CC8-B1DD-40C3-A0E4-6A044A22C8FA}" dt="2020-06-01T21:45:22.791" v="1151" actId="207"/>
          <ac:spMkLst>
            <pc:docMk/>
            <pc:sldMk cId="3941988647" sldId="447"/>
            <ac:spMk id="39" creationId="{184AD6D7-2B9A-451E-AE9C-19CA979895F5}"/>
          </ac:spMkLst>
        </pc:spChg>
        <pc:spChg chg="mod">
          <ac:chgData name="Goher Mohammad" userId="cfcc5047-4460-43f0-befc-fae2563741e3" providerId="ADAL" clId="{D25C1CC8-B1DD-40C3-A0E4-6A044A22C8FA}" dt="2020-06-01T21:45:33.862" v="1153" actId="207"/>
          <ac:spMkLst>
            <pc:docMk/>
            <pc:sldMk cId="3941988647" sldId="447"/>
            <ac:spMk id="40" creationId="{788DC1A3-D06B-4835-AD63-3837375A5292}"/>
          </ac:spMkLst>
        </pc:spChg>
        <pc:spChg chg="mod">
          <ac:chgData name="Goher Mohammad" userId="cfcc5047-4460-43f0-befc-fae2563741e3" providerId="ADAL" clId="{D25C1CC8-B1DD-40C3-A0E4-6A044A22C8FA}" dt="2020-06-01T21:45:27.901" v="1152" actId="207"/>
          <ac:spMkLst>
            <pc:docMk/>
            <pc:sldMk cId="3941988647" sldId="447"/>
            <ac:spMk id="51" creationId="{DC1E4BC5-5EA5-4F47-BB83-0B447B9B8255}"/>
          </ac:spMkLst>
        </pc:spChg>
        <pc:spChg chg="mod">
          <ac:chgData name="Goher Mohammad" userId="cfcc5047-4460-43f0-befc-fae2563741e3" providerId="ADAL" clId="{D25C1CC8-B1DD-40C3-A0E4-6A044A22C8FA}" dt="2020-06-01T21:41:47.259" v="1117" actId="207"/>
          <ac:spMkLst>
            <pc:docMk/>
            <pc:sldMk cId="3941988647" sldId="447"/>
            <ac:spMk id="53" creationId="{E7BADDD6-8D71-E94A-9906-D24079CBCB3E}"/>
          </ac:spMkLst>
        </pc:spChg>
        <pc:spChg chg="mod">
          <ac:chgData name="Goher Mohammad" userId="cfcc5047-4460-43f0-befc-fae2563741e3" providerId="ADAL" clId="{D25C1CC8-B1DD-40C3-A0E4-6A044A22C8FA}" dt="2020-06-01T21:45:13.351" v="1149" actId="20577"/>
          <ac:spMkLst>
            <pc:docMk/>
            <pc:sldMk cId="3941988647" sldId="447"/>
            <ac:spMk id="78" creationId="{4E207B7D-79CE-42D9-BB53-A40F1D9E3A33}"/>
          </ac:spMkLst>
        </pc:spChg>
        <pc:picChg chg="add mod">
          <ac:chgData name="Goher Mohammad" userId="cfcc5047-4460-43f0-befc-fae2563741e3" providerId="ADAL" clId="{D25C1CC8-B1DD-40C3-A0E4-6A044A22C8FA}" dt="2020-06-01T21:04:14.443" v="573"/>
          <ac:picMkLst>
            <pc:docMk/>
            <pc:sldMk cId="3941988647" sldId="447"/>
            <ac:picMk id="79" creationId="{9FBEB15B-B824-4E49-8BAE-A0ACFD5EB3F1}"/>
          </ac:picMkLst>
        </pc:picChg>
      </pc:sldChg>
      <pc:sldChg chg="addSp modSp add del mod setBg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1652262943" sldId="448"/>
        </pc:sldMkLst>
        <pc:spChg chg="mod">
          <ac:chgData name="Goher Mohammad" userId="cfcc5047-4460-43f0-befc-fae2563741e3" providerId="ADAL" clId="{D25C1CC8-B1DD-40C3-A0E4-6A044A22C8FA}" dt="2020-06-01T21:44:40.430" v="1141" actId="207"/>
          <ac:spMkLst>
            <pc:docMk/>
            <pc:sldMk cId="1652262943" sldId="448"/>
            <ac:spMk id="32" creationId="{6689F3A6-40D4-4728-B516-3B7A79225E67}"/>
          </ac:spMkLst>
        </pc:spChg>
        <pc:spChg chg="mod">
          <ac:chgData name="Goher Mohammad" userId="cfcc5047-4460-43f0-befc-fae2563741e3" providerId="ADAL" clId="{D25C1CC8-B1DD-40C3-A0E4-6A044A22C8FA}" dt="2020-06-01T21:44:45.420" v="1142" actId="207"/>
          <ac:spMkLst>
            <pc:docMk/>
            <pc:sldMk cId="1652262943" sldId="448"/>
            <ac:spMk id="33" creationId="{7ECD9018-FA68-49A8-BED0-2991FCECB24C}"/>
          </ac:spMkLst>
        </pc:spChg>
        <pc:spChg chg="mod">
          <ac:chgData name="Goher Mohammad" userId="cfcc5047-4460-43f0-befc-fae2563741e3" providerId="ADAL" clId="{D25C1CC8-B1DD-40C3-A0E4-6A044A22C8FA}" dt="2020-06-01T21:44:50.439" v="1143" actId="207"/>
          <ac:spMkLst>
            <pc:docMk/>
            <pc:sldMk cId="1652262943" sldId="448"/>
            <ac:spMk id="34" creationId="{512C8A3D-775A-4895-884F-A4B0578F3A3A}"/>
          </ac:spMkLst>
        </pc:spChg>
        <pc:spChg chg="mod">
          <ac:chgData name="Goher Mohammad" userId="cfcc5047-4460-43f0-befc-fae2563741e3" providerId="ADAL" clId="{D25C1CC8-B1DD-40C3-A0E4-6A044A22C8FA}" dt="2020-06-01T21:44:56.096" v="1144" actId="207"/>
          <ac:spMkLst>
            <pc:docMk/>
            <pc:sldMk cId="1652262943" sldId="448"/>
            <ac:spMk id="35" creationId="{DB39A07D-672E-4FCE-AA3F-3D25089CF0E4}"/>
          </ac:spMkLst>
        </pc:spChg>
        <pc:spChg chg="mod">
          <ac:chgData name="Goher Mohammad" userId="cfcc5047-4460-43f0-befc-fae2563741e3" providerId="ADAL" clId="{D25C1CC8-B1DD-40C3-A0E4-6A044A22C8FA}" dt="2020-06-01T21:42:00.646" v="1119" actId="207"/>
          <ac:spMkLst>
            <pc:docMk/>
            <pc:sldMk cId="1652262943" sldId="448"/>
            <ac:spMk id="53" creationId="{E7BADDD6-8D71-E94A-9906-D24079CBCB3E}"/>
          </ac:spMkLst>
        </pc:spChg>
        <pc:spChg chg="mod">
          <ac:chgData name="Goher Mohammad" userId="cfcc5047-4460-43f0-befc-fae2563741e3" providerId="ADAL" clId="{D25C1CC8-B1DD-40C3-A0E4-6A044A22C8FA}" dt="2020-06-01T22:00:04.684" v="1511" actId="20577"/>
          <ac:spMkLst>
            <pc:docMk/>
            <pc:sldMk cId="1652262943" sldId="448"/>
            <ac:spMk id="71" creationId="{EC246509-42BA-4FCD-8D1E-F1CE30F7B811}"/>
          </ac:spMkLst>
        </pc:spChg>
        <pc:picChg chg="add mod">
          <ac:chgData name="Goher Mohammad" userId="cfcc5047-4460-43f0-befc-fae2563741e3" providerId="ADAL" clId="{D25C1CC8-B1DD-40C3-A0E4-6A044A22C8FA}" dt="2020-06-01T21:04:21.803" v="575"/>
          <ac:picMkLst>
            <pc:docMk/>
            <pc:sldMk cId="1652262943" sldId="448"/>
            <ac:picMk id="72" creationId="{0DC47DFE-C1E7-4957-A09F-106208A70AEA}"/>
          </ac:picMkLst>
        </pc:picChg>
      </pc:sldChg>
      <pc:sldChg chg="addSp modSp add del mod setBg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341433880" sldId="453"/>
        </pc:sldMkLst>
        <pc:spChg chg="mod">
          <ac:chgData name="Goher Mohammad" userId="cfcc5047-4460-43f0-befc-fae2563741e3" providerId="ADAL" clId="{D25C1CC8-B1DD-40C3-A0E4-6A044A22C8FA}" dt="2020-06-01T21:43:14.287" v="1134" actId="207"/>
          <ac:spMkLst>
            <pc:docMk/>
            <pc:sldMk cId="341433880" sldId="453"/>
            <ac:spMk id="24" creationId="{3A5D17BA-4A69-4812-8B4A-A86B6DB93537}"/>
          </ac:spMkLst>
        </pc:spChg>
        <pc:spChg chg="mod">
          <ac:chgData name="Goher Mohammad" userId="cfcc5047-4460-43f0-befc-fae2563741e3" providerId="ADAL" clId="{D25C1CC8-B1DD-40C3-A0E4-6A044A22C8FA}" dt="2020-06-01T21:43:19.098" v="1135" actId="207"/>
          <ac:spMkLst>
            <pc:docMk/>
            <pc:sldMk cId="341433880" sldId="453"/>
            <ac:spMk id="25" creationId="{ADEBC554-44BD-4F02-B0B3-1076C29BEBAD}"/>
          </ac:spMkLst>
        </pc:spChg>
        <pc:spChg chg="mod">
          <ac:chgData name="Goher Mohammad" userId="cfcc5047-4460-43f0-befc-fae2563741e3" providerId="ADAL" clId="{D25C1CC8-B1DD-40C3-A0E4-6A044A22C8FA}" dt="2020-06-01T21:42:37.351" v="1128" actId="20577"/>
          <ac:spMkLst>
            <pc:docMk/>
            <pc:sldMk cId="341433880" sldId="453"/>
            <ac:spMk id="39" creationId="{0A597863-A4CC-40B0-89B4-E3087C5614E9}"/>
          </ac:spMkLst>
        </pc:spChg>
        <pc:spChg chg="mod">
          <ac:chgData name="Goher Mohammad" userId="cfcc5047-4460-43f0-befc-fae2563741e3" providerId="ADAL" clId="{D25C1CC8-B1DD-40C3-A0E4-6A044A22C8FA}" dt="2020-06-01T21:42:32.442" v="1123" actId="207"/>
          <ac:spMkLst>
            <pc:docMk/>
            <pc:sldMk cId="341433880" sldId="453"/>
            <ac:spMk id="53" creationId="{E7BADDD6-8D71-E94A-9906-D24079CBCB3E}"/>
          </ac:spMkLst>
        </pc:spChg>
        <pc:picChg chg="add mod">
          <ac:chgData name="Goher Mohammad" userId="cfcc5047-4460-43f0-befc-fae2563741e3" providerId="ADAL" clId="{D25C1CC8-B1DD-40C3-A0E4-6A044A22C8FA}" dt="2020-06-01T21:04:32.618" v="579"/>
          <ac:picMkLst>
            <pc:docMk/>
            <pc:sldMk cId="341433880" sldId="453"/>
            <ac:picMk id="40" creationId="{F3CB12E2-8030-40A0-A4BE-1DA73E77E286}"/>
          </ac:picMkLst>
        </pc:picChg>
      </pc:sldChg>
      <pc:sldChg chg="addSp modSp add del mod setBg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4069952854" sldId="454"/>
        </pc:sldMkLst>
        <pc:spChg chg="mod">
          <ac:chgData name="Goher Mohammad" userId="cfcc5047-4460-43f0-befc-fae2563741e3" providerId="ADAL" clId="{D25C1CC8-B1DD-40C3-A0E4-6A044A22C8FA}" dt="2020-06-01T21:44:18.748" v="1140" actId="14100"/>
          <ac:spMkLst>
            <pc:docMk/>
            <pc:sldMk cId="4069952854" sldId="454"/>
            <ac:spMk id="29" creationId="{DEB7C79E-5D41-40B5-A5A9-91ADB95A0FBF}"/>
          </ac:spMkLst>
        </pc:spChg>
        <pc:spChg chg="mod">
          <ac:chgData name="Goher Mohammad" userId="cfcc5047-4460-43f0-befc-fae2563741e3" providerId="ADAL" clId="{D25C1CC8-B1DD-40C3-A0E4-6A044A22C8FA}" dt="2020-06-01T21:43:56.912" v="1136" actId="207"/>
          <ac:spMkLst>
            <pc:docMk/>
            <pc:sldMk cId="4069952854" sldId="454"/>
            <ac:spMk id="32" creationId="{B693FFAE-8070-4FFF-A0EA-ED46846C9357}"/>
          </ac:spMkLst>
        </pc:spChg>
        <pc:spChg chg="mod">
          <ac:chgData name="Goher Mohammad" userId="cfcc5047-4460-43f0-befc-fae2563741e3" providerId="ADAL" clId="{D25C1CC8-B1DD-40C3-A0E4-6A044A22C8FA}" dt="2020-06-01T21:44:00.930" v="1137" actId="207"/>
          <ac:spMkLst>
            <pc:docMk/>
            <pc:sldMk cId="4069952854" sldId="454"/>
            <ac:spMk id="34" creationId="{40F96ABE-1267-4552-A7DC-6558E6B29FF8}"/>
          </ac:spMkLst>
        </pc:spChg>
        <pc:spChg chg="mod">
          <ac:chgData name="Goher Mohammad" userId="cfcc5047-4460-43f0-befc-fae2563741e3" providerId="ADAL" clId="{D25C1CC8-B1DD-40C3-A0E4-6A044A22C8FA}" dt="2020-06-01T21:44:04.627" v="1138" actId="207"/>
          <ac:spMkLst>
            <pc:docMk/>
            <pc:sldMk cId="4069952854" sldId="454"/>
            <ac:spMk id="35" creationId="{529E675E-1B72-4EAD-8610-F855B9D1E19C}"/>
          </ac:spMkLst>
        </pc:spChg>
        <pc:spChg chg="mod">
          <ac:chgData name="Goher Mohammad" userId="cfcc5047-4460-43f0-befc-fae2563741e3" providerId="ADAL" clId="{D25C1CC8-B1DD-40C3-A0E4-6A044A22C8FA}" dt="2020-06-01T21:44:08.770" v="1139" actId="207"/>
          <ac:spMkLst>
            <pc:docMk/>
            <pc:sldMk cId="4069952854" sldId="454"/>
            <ac:spMk id="36" creationId="{C73EF054-FD03-49D7-83DF-D5659EE41D85}"/>
          </ac:spMkLst>
        </pc:spChg>
        <pc:spChg chg="mod">
          <ac:chgData name="Goher Mohammad" userId="cfcc5047-4460-43f0-befc-fae2563741e3" providerId="ADAL" clId="{D25C1CC8-B1DD-40C3-A0E4-6A044A22C8FA}" dt="2020-06-01T21:42:15.417" v="1121" actId="207"/>
          <ac:spMkLst>
            <pc:docMk/>
            <pc:sldMk cId="4069952854" sldId="454"/>
            <ac:spMk id="53" creationId="{E7BADDD6-8D71-E94A-9906-D24079CBCB3E}"/>
          </ac:spMkLst>
        </pc:spChg>
        <pc:spChg chg="mod">
          <ac:chgData name="Goher Mohammad" userId="cfcc5047-4460-43f0-befc-fae2563741e3" providerId="ADAL" clId="{D25C1CC8-B1DD-40C3-A0E4-6A044A22C8FA}" dt="2020-06-01T21:42:51.824" v="1133" actId="20577"/>
          <ac:spMkLst>
            <pc:docMk/>
            <pc:sldMk cId="4069952854" sldId="454"/>
            <ac:spMk id="64" creationId="{8FBFA1DA-9C0C-482A-A49A-50C9DA606767}"/>
          </ac:spMkLst>
        </pc:spChg>
        <pc:picChg chg="add mod">
          <ac:chgData name="Goher Mohammad" userId="cfcc5047-4460-43f0-befc-fae2563741e3" providerId="ADAL" clId="{D25C1CC8-B1DD-40C3-A0E4-6A044A22C8FA}" dt="2020-06-01T21:04:27.835" v="577"/>
          <ac:picMkLst>
            <pc:docMk/>
            <pc:sldMk cId="4069952854" sldId="454"/>
            <ac:picMk id="71" creationId="{67B8DE4B-9246-4A4C-A1C5-E6E2D612C301}"/>
          </ac:picMkLst>
        </pc:picChg>
      </pc:sldChg>
      <pc:sldChg chg="addSp modSp add del mod ord setBg">
        <pc:chgData name="Goher Mohammad" userId="cfcc5047-4460-43f0-befc-fae2563741e3" providerId="ADAL" clId="{D25C1CC8-B1DD-40C3-A0E4-6A044A22C8FA}" dt="2020-06-01T21:51:03.979" v="1433"/>
        <pc:sldMkLst>
          <pc:docMk/>
          <pc:sldMk cId="3341703217" sldId="485"/>
        </pc:sldMkLst>
        <pc:spChg chg="mod">
          <ac:chgData name="Goher Mohammad" userId="cfcc5047-4460-43f0-befc-fae2563741e3" providerId="ADAL" clId="{D25C1CC8-B1DD-40C3-A0E4-6A044A22C8FA}" dt="2020-06-01T21:41:16.013" v="1114" actId="207"/>
          <ac:spMkLst>
            <pc:docMk/>
            <pc:sldMk cId="3341703217" sldId="485"/>
            <ac:spMk id="53" creationId="{E7BADDD6-8D71-E94A-9906-D24079CBCB3E}"/>
          </ac:spMkLst>
        </pc:spChg>
        <pc:picChg chg="add mod">
          <ac:chgData name="Goher Mohammad" userId="cfcc5047-4460-43f0-befc-fae2563741e3" providerId="ADAL" clId="{D25C1CC8-B1DD-40C3-A0E4-6A044A22C8FA}" dt="2020-06-01T21:04:53.551" v="586"/>
          <ac:picMkLst>
            <pc:docMk/>
            <pc:sldMk cId="3341703217" sldId="485"/>
            <ac:picMk id="37" creationId="{5D681FE3-EDD3-4264-A041-13484EDA4810}"/>
          </ac:picMkLst>
        </pc:picChg>
      </pc:sldChg>
      <pc:sldChg chg="addSp delSp modSp mod ord">
        <pc:chgData name="Goher Mohammad" userId="cfcc5047-4460-43f0-befc-fae2563741e3" providerId="ADAL" clId="{D25C1CC8-B1DD-40C3-A0E4-6A044A22C8FA}" dt="2020-06-01T22:05:44.323" v="1591" actId="14100"/>
        <pc:sldMkLst>
          <pc:docMk/>
          <pc:sldMk cId="2761881512" sldId="486"/>
        </pc:sldMkLst>
        <pc:spChg chg="add del mod">
          <ac:chgData name="Goher Mohammad" userId="cfcc5047-4460-43f0-befc-fae2563741e3" providerId="ADAL" clId="{D25C1CC8-B1DD-40C3-A0E4-6A044A22C8FA}" dt="2020-06-01T21:38:47.250" v="1039" actId="478"/>
          <ac:spMkLst>
            <pc:docMk/>
            <pc:sldMk cId="2761881512" sldId="486"/>
            <ac:spMk id="3" creationId="{8D4473FF-B19B-4B17-AA86-DDCF4CBA335B}"/>
          </ac:spMkLst>
        </pc:spChg>
        <pc:spChg chg="add del mod">
          <ac:chgData name="Goher Mohammad" userId="cfcc5047-4460-43f0-befc-fae2563741e3" providerId="ADAL" clId="{D25C1CC8-B1DD-40C3-A0E4-6A044A22C8FA}" dt="2020-06-01T21:38:51.663" v="1040" actId="478"/>
          <ac:spMkLst>
            <pc:docMk/>
            <pc:sldMk cId="2761881512" sldId="486"/>
            <ac:spMk id="4" creationId="{69FC0CD8-7CE2-40EB-BC58-1640651E4A70}"/>
          </ac:spMkLst>
        </pc:spChg>
        <pc:spChg chg="add mod">
          <ac:chgData name="Goher Mohammad" userId="cfcc5047-4460-43f0-befc-fae2563741e3" providerId="ADAL" clId="{D25C1CC8-B1DD-40C3-A0E4-6A044A22C8FA}" dt="2020-06-01T22:05:44.323" v="1591" actId="14100"/>
          <ac:spMkLst>
            <pc:docMk/>
            <pc:sldMk cId="2761881512" sldId="486"/>
            <ac:spMk id="6" creationId="{01C8285D-5283-487B-8066-C2B50BEAAF06}"/>
          </ac:spMkLst>
        </pc:spChg>
        <pc:picChg chg="mod">
          <ac:chgData name="Goher Mohammad" userId="cfcc5047-4460-43f0-befc-fae2563741e3" providerId="ADAL" clId="{D25C1CC8-B1DD-40C3-A0E4-6A044A22C8FA}" dt="2020-06-01T21:38:26.152" v="1035" actId="1076"/>
          <ac:picMkLst>
            <pc:docMk/>
            <pc:sldMk cId="2761881512" sldId="486"/>
            <ac:picMk id="1026" creationId="{DC21A964-C717-4A8D-9527-2A0182DB4421}"/>
          </ac:picMkLst>
        </pc:picChg>
      </pc:sldChg>
      <pc:sldChg chg="addSp delSp modSp mod ord">
        <pc:chgData name="Goher Mohammad" userId="cfcc5047-4460-43f0-befc-fae2563741e3" providerId="ADAL" clId="{D25C1CC8-B1DD-40C3-A0E4-6A044A22C8FA}" dt="2020-06-02T07:55:15.172" v="2303" actId="20577"/>
        <pc:sldMkLst>
          <pc:docMk/>
          <pc:sldMk cId="1500208" sldId="487"/>
        </pc:sldMkLst>
        <pc:spChg chg="add del mod">
          <ac:chgData name="Goher Mohammad" userId="cfcc5047-4460-43f0-befc-fae2563741e3" providerId="ADAL" clId="{D25C1CC8-B1DD-40C3-A0E4-6A044A22C8FA}" dt="2020-06-01T22:09:26.961" v="1634"/>
          <ac:spMkLst>
            <pc:docMk/>
            <pc:sldMk cId="1500208" sldId="487"/>
            <ac:spMk id="3" creationId="{A1D0ADDB-7709-470C-8D66-2E7C3CDF9910}"/>
          </ac:spMkLst>
        </pc:spChg>
        <pc:spChg chg="add mod">
          <ac:chgData name="Goher Mohammad" userId="cfcc5047-4460-43f0-befc-fae2563741e3" providerId="ADAL" clId="{D25C1CC8-B1DD-40C3-A0E4-6A044A22C8FA}" dt="2020-06-02T07:55:15.172" v="2303" actId="20577"/>
          <ac:spMkLst>
            <pc:docMk/>
            <pc:sldMk cId="1500208" sldId="487"/>
            <ac:spMk id="4" creationId="{6D987B15-E737-492C-8E68-5EE271BFAE1B}"/>
          </ac:spMkLst>
        </pc:spChg>
        <pc:picChg chg="mod">
          <ac:chgData name="Goher Mohammad" userId="cfcc5047-4460-43f0-befc-fae2563741e3" providerId="ADAL" clId="{D25C1CC8-B1DD-40C3-A0E4-6A044A22C8FA}" dt="2020-06-02T07:54:52.799" v="2287" actId="1076"/>
          <ac:picMkLst>
            <pc:docMk/>
            <pc:sldMk cId="1500208" sldId="487"/>
            <ac:picMk id="2050" creationId="{7391058C-C140-4A1F-801C-98DEF7DBD1B8}"/>
          </ac:picMkLst>
        </pc:picChg>
      </pc:sldChg>
      <pc:sldChg chg="modSp mod ord">
        <pc:chgData name="Goher Mohammad" userId="cfcc5047-4460-43f0-befc-fae2563741e3" providerId="ADAL" clId="{D25C1CC8-B1DD-40C3-A0E4-6A044A22C8FA}" dt="2020-06-02T08:52:16.598" v="2321" actId="14100"/>
        <pc:sldMkLst>
          <pc:docMk/>
          <pc:sldMk cId="1389860379" sldId="488"/>
        </pc:sldMkLst>
        <pc:spChg chg="mod">
          <ac:chgData name="Goher Mohammad" userId="cfcc5047-4460-43f0-befc-fae2563741e3" providerId="ADAL" clId="{D25C1CC8-B1DD-40C3-A0E4-6A044A22C8FA}" dt="2020-06-02T08:52:16.598" v="2321" actId="14100"/>
          <ac:spMkLst>
            <pc:docMk/>
            <pc:sldMk cId="1389860379" sldId="488"/>
            <ac:spMk id="389" creationId="{00000000-0000-0000-0000-000000000000}"/>
          </ac:spMkLst>
        </pc:spChg>
      </pc:sldChg>
      <pc:sldChg chg="del">
        <pc:chgData name="Goher Mohammad" userId="cfcc5047-4460-43f0-befc-fae2563741e3" providerId="ADAL" clId="{D25C1CC8-B1DD-40C3-A0E4-6A044A22C8FA}" dt="2020-06-01T20:33:13.187" v="128" actId="2696"/>
        <pc:sldMkLst>
          <pc:docMk/>
          <pc:sldMk cId="3037317743" sldId="489"/>
        </pc:sldMkLst>
      </pc:sldChg>
      <pc:sldChg chg="modSp mod">
        <pc:chgData name="Goher Mohammad" userId="cfcc5047-4460-43f0-befc-fae2563741e3" providerId="ADAL" clId="{D25C1CC8-B1DD-40C3-A0E4-6A044A22C8FA}" dt="2020-06-01T20:32:36.650" v="118" actId="1038"/>
        <pc:sldMkLst>
          <pc:docMk/>
          <pc:sldMk cId="892944230" sldId="490"/>
        </pc:sldMkLst>
        <pc:picChg chg="mod">
          <ac:chgData name="Goher Mohammad" userId="cfcc5047-4460-43f0-befc-fae2563741e3" providerId="ADAL" clId="{D25C1CC8-B1DD-40C3-A0E4-6A044A22C8FA}" dt="2020-06-01T20:32:36.650" v="118" actId="1038"/>
          <ac:picMkLst>
            <pc:docMk/>
            <pc:sldMk cId="892944230" sldId="490"/>
            <ac:picMk id="4" creationId="{45D649F6-AFE7-408B-9E69-56145221CC84}"/>
          </ac:picMkLst>
        </pc:picChg>
      </pc:sldChg>
      <pc:sldChg chg="modSp mod">
        <pc:chgData name="Goher Mohammad" userId="cfcc5047-4460-43f0-befc-fae2563741e3" providerId="ADAL" clId="{D25C1CC8-B1DD-40C3-A0E4-6A044A22C8FA}" dt="2020-06-01T20:33:01.322" v="127" actId="1036"/>
        <pc:sldMkLst>
          <pc:docMk/>
          <pc:sldMk cId="2018791969" sldId="491"/>
        </pc:sldMkLst>
        <pc:picChg chg="mod">
          <ac:chgData name="Goher Mohammad" userId="cfcc5047-4460-43f0-befc-fae2563741e3" providerId="ADAL" clId="{D25C1CC8-B1DD-40C3-A0E4-6A044A22C8FA}" dt="2020-06-01T20:33:01.322" v="127" actId="1036"/>
          <ac:picMkLst>
            <pc:docMk/>
            <pc:sldMk cId="2018791969" sldId="491"/>
            <ac:picMk id="3" creationId="{9AF7F731-2855-4FFC-84D6-FDE14B3C05CF}"/>
          </ac:picMkLst>
        </pc:picChg>
      </pc:sldChg>
      <pc:sldChg chg="modSp add mod ord">
        <pc:chgData name="Goher Mohammad" userId="cfcc5047-4460-43f0-befc-fae2563741e3" providerId="ADAL" clId="{D25C1CC8-B1DD-40C3-A0E4-6A044A22C8FA}" dt="2020-06-02T12:11:46.520" v="2347" actId="1076"/>
        <pc:sldMkLst>
          <pc:docMk/>
          <pc:sldMk cId="715385793" sldId="492"/>
        </pc:sldMkLst>
        <pc:spChg chg="mod">
          <ac:chgData name="Goher Mohammad" userId="cfcc5047-4460-43f0-befc-fae2563741e3" providerId="ADAL" clId="{D25C1CC8-B1DD-40C3-A0E4-6A044A22C8FA}" dt="2020-06-02T12:11:46.520" v="2347" actId="1076"/>
          <ac:spMkLst>
            <pc:docMk/>
            <pc:sldMk cId="715385793" sldId="492"/>
            <ac:spMk id="389" creationId="{00000000-0000-0000-0000-000000000000}"/>
          </ac:spMkLst>
        </pc:spChg>
      </pc:sldChg>
      <pc:sldChg chg="modSp add mod">
        <pc:chgData name="Goher Mohammad" userId="cfcc5047-4460-43f0-befc-fae2563741e3" providerId="ADAL" clId="{D25C1CC8-B1DD-40C3-A0E4-6A044A22C8FA}" dt="2020-06-02T07:58:38.474" v="2319" actId="14100"/>
        <pc:sldMkLst>
          <pc:docMk/>
          <pc:sldMk cId="585323026" sldId="493"/>
        </pc:sldMkLst>
        <pc:spChg chg="mod">
          <ac:chgData name="Goher Mohammad" userId="cfcc5047-4460-43f0-befc-fae2563741e3" providerId="ADAL" clId="{D25C1CC8-B1DD-40C3-A0E4-6A044A22C8FA}" dt="2020-06-02T07:58:38.474" v="2319" actId="14100"/>
          <ac:spMkLst>
            <pc:docMk/>
            <pc:sldMk cId="585323026" sldId="493"/>
            <ac:spMk id="389" creationId="{00000000-0000-0000-0000-000000000000}"/>
          </ac:spMkLst>
        </pc:spChg>
      </pc:sldChg>
      <pc:sldChg chg="addSp delSp modSp new mod modClrScheme chgLayout">
        <pc:chgData name="Goher Mohammad" userId="cfcc5047-4460-43f0-befc-fae2563741e3" providerId="ADAL" clId="{D25C1CC8-B1DD-40C3-A0E4-6A044A22C8FA}" dt="2020-06-02T12:39:16.797" v="2529" actId="1076"/>
        <pc:sldMkLst>
          <pc:docMk/>
          <pc:sldMk cId="2245859296" sldId="494"/>
        </pc:sldMkLst>
        <pc:spChg chg="add del mod ord">
          <ac:chgData name="Goher Mohammad" userId="cfcc5047-4460-43f0-befc-fae2563741e3" providerId="ADAL" clId="{D25C1CC8-B1DD-40C3-A0E4-6A044A22C8FA}" dt="2020-06-02T12:37:22.949" v="2509" actId="478"/>
          <ac:spMkLst>
            <pc:docMk/>
            <pc:sldMk cId="2245859296" sldId="494"/>
            <ac:spMk id="2" creationId="{B75D6901-EC73-47DE-A3EF-A338BDED5A07}"/>
          </ac:spMkLst>
        </pc:spChg>
        <pc:spChg chg="del mod ord">
          <ac:chgData name="Goher Mohammad" userId="cfcc5047-4460-43f0-befc-fae2563741e3" providerId="ADAL" clId="{D25C1CC8-B1DD-40C3-A0E4-6A044A22C8FA}" dt="2020-06-01T20:42:06.932" v="200" actId="700"/>
          <ac:spMkLst>
            <pc:docMk/>
            <pc:sldMk cId="2245859296" sldId="494"/>
            <ac:spMk id="2" creationId="{BD2D519F-8771-40E9-ADD1-15F0461097A8}"/>
          </ac:spMkLst>
        </pc:spChg>
        <pc:spChg chg="add del mod ord">
          <ac:chgData name="Goher Mohammad" userId="cfcc5047-4460-43f0-befc-fae2563741e3" providerId="ADAL" clId="{D25C1CC8-B1DD-40C3-A0E4-6A044A22C8FA}" dt="2020-06-01T20:42:25.678" v="201" actId="700"/>
          <ac:spMkLst>
            <pc:docMk/>
            <pc:sldMk cId="2245859296" sldId="494"/>
            <ac:spMk id="3" creationId="{32E5CC9D-643B-4D37-9F77-6B8875554C2D}"/>
          </ac:spMkLst>
        </pc:spChg>
        <pc:spChg chg="add del mod ord">
          <ac:chgData name="Goher Mohammad" userId="cfcc5047-4460-43f0-befc-fae2563741e3" providerId="ADAL" clId="{D25C1CC8-B1DD-40C3-A0E4-6A044A22C8FA}" dt="2020-06-01T20:42:25.678" v="201" actId="700"/>
          <ac:spMkLst>
            <pc:docMk/>
            <pc:sldMk cId="2245859296" sldId="494"/>
            <ac:spMk id="4" creationId="{EA859ECE-91AA-417F-8FC6-031C3515097D}"/>
          </ac:spMkLst>
        </pc:spChg>
        <pc:spChg chg="add mod ord">
          <ac:chgData name="Goher Mohammad" userId="cfcc5047-4460-43f0-befc-fae2563741e3" providerId="ADAL" clId="{D25C1CC8-B1DD-40C3-A0E4-6A044A22C8FA}" dt="2020-06-02T12:38:27.633" v="2520" actId="1076"/>
          <ac:spMkLst>
            <pc:docMk/>
            <pc:sldMk cId="2245859296" sldId="494"/>
            <ac:spMk id="5" creationId="{F54BE904-669B-4DBD-96BD-A0F40626DB7C}"/>
          </ac:spMkLst>
        </pc:spChg>
        <pc:spChg chg="add del mod ord">
          <ac:chgData name="Goher Mohammad" userId="cfcc5047-4460-43f0-befc-fae2563741e3" providerId="ADAL" clId="{D25C1CC8-B1DD-40C3-A0E4-6A044A22C8FA}" dt="2020-06-01T20:44:04.955" v="233" actId="478"/>
          <ac:spMkLst>
            <pc:docMk/>
            <pc:sldMk cId="2245859296" sldId="494"/>
            <ac:spMk id="6" creationId="{EFEB9A38-3572-426A-908C-1D2BD3EACA45}"/>
          </ac:spMkLst>
        </pc:spChg>
        <pc:spChg chg="add del mod ord">
          <ac:chgData name="Goher Mohammad" userId="cfcc5047-4460-43f0-befc-fae2563741e3" providerId="ADAL" clId="{D25C1CC8-B1DD-40C3-A0E4-6A044A22C8FA}" dt="2020-06-01T20:42:46.330" v="202"/>
          <ac:spMkLst>
            <pc:docMk/>
            <pc:sldMk cId="2245859296" sldId="494"/>
            <ac:spMk id="7" creationId="{29EC376B-CDDC-437E-84D7-AA841D9A0E57}"/>
          </ac:spMkLst>
        </pc:spChg>
        <pc:spChg chg="add mod">
          <ac:chgData name="Goher Mohammad" userId="cfcc5047-4460-43f0-befc-fae2563741e3" providerId="ADAL" clId="{D25C1CC8-B1DD-40C3-A0E4-6A044A22C8FA}" dt="2020-06-02T12:39:12.228" v="2528" actId="1076"/>
          <ac:spMkLst>
            <pc:docMk/>
            <pc:sldMk cId="2245859296" sldId="494"/>
            <ac:spMk id="10" creationId="{88B1E892-4E16-4C40-8B0B-574D158E3A9C}"/>
          </ac:spMkLst>
        </pc:spChg>
        <pc:picChg chg="add mod ord modCrop">
          <ac:chgData name="Goher Mohammad" userId="cfcc5047-4460-43f0-befc-fae2563741e3" providerId="ADAL" clId="{D25C1CC8-B1DD-40C3-A0E4-6A044A22C8FA}" dt="2020-06-02T12:39:16.797" v="2529" actId="1076"/>
          <ac:picMkLst>
            <pc:docMk/>
            <pc:sldMk cId="2245859296" sldId="494"/>
            <ac:picMk id="9" creationId="{D29F1E6C-D78D-4B56-8927-D3B07F1915A7}"/>
          </ac:picMkLst>
        </pc:picChg>
      </pc:sldChg>
      <pc:sldChg chg="modSp add mod ord">
        <pc:chgData name="Goher Mohammad" userId="cfcc5047-4460-43f0-befc-fae2563741e3" providerId="ADAL" clId="{D25C1CC8-B1DD-40C3-A0E4-6A044A22C8FA}" dt="2020-06-01T22:15:35.634" v="1771"/>
        <pc:sldMkLst>
          <pc:docMk/>
          <pc:sldMk cId="1299382523" sldId="495"/>
        </pc:sldMkLst>
        <pc:spChg chg="mod">
          <ac:chgData name="Goher Mohammad" userId="cfcc5047-4460-43f0-befc-fae2563741e3" providerId="ADAL" clId="{D25C1CC8-B1DD-40C3-A0E4-6A044A22C8FA}" dt="2020-06-01T20:48:00.820" v="393" actId="1076"/>
          <ac:spMkLst>
            <pc:docMk/>
            <pc:sldMk cId="1299382523" sldId="495"/>
            <ac:spMk id="389" creationId="{00000000-0000-0000-0000-000000000000}"/>
          </ac:spMkLst>
        </pc:spChg>
      </pc:sldChg>
      <pc:sldChg chg="delSp modSp add mod ord">
        <pc:chgData name="Goher Mohammad" userId="cfcc5047-4460-43f0-befc-fae2563741e3" providerId="ADAL" clId="{D25C1CC8-B1DD-40C3-A0E4-6A044A22C8FA}" dt="2020-06-01T21:02:06.604" v="562"/>
        <pc:sldMkLst>
          <pc:docMk/>
          <pc:sldMk cId="787486525" sldId="496"/>
        </pc:sldMkLst>
        <pc:spChg chg="del topLvl">
          <ac:chgData name="Goher Mohammad" userId="cfcc5047-4460-43f0-befc-fae2563741e3" providerId="ADAL" clId="{D25C1CC8-B1DD-40C3-A0E4-6A044A22C8FA}" dt="2020-06-01T21:01:34.561" v="548" actId="478"/>
          <ac:spMkLst>
            <pc:docMk/>
            <pc:sldMk cId="787486525" sldId="496"/>
            <ac:spMk id="55" creationId="{148F91A2-CEDD-47BD-A22B-5F7F0F91A6F8}"/>
          </ac:spMkLst>
        </pc:spChg>
        <pc:spChg chg="del topLvl">
          <ac:chgData name="Goher Mohammad" userId="cfcc5047-4460-43f0-befc-fae2563741e3" providerId="ADAL" clId="{D25C1CC8-B1DD-40C3-A0E4-6A044A22C8FA}" dt="2020-06-01T21:01:36.928" v="549" actId="478"/>
          <ac:spMkLst>
            <pc:docMk/>
            <pc:sldMk cId="787486525" sldId="496"/>
            <ac:spMk id="56" creationId="{161049D7-EC92-4E7A-8ACD-85099ACD1DBA}"/>
          </ac:spMkLst>
        </pc:spChg>
        <pc:spChg chg="del topLvl">
          <ac:chgData name="Goher Mohammad" userId="cfcc5047-4460-43f0-befc-fae2563741e3" providerId="ADAL" clId="{D25C1CC8-B1DD-40C3-A0E4-6A044A22C8FA}" dt="2020-06-01T21:01:40.673" v="551" actId="478"/>
          <ac:spMkLst>
            <pc:docMk/>
            <pc:sldMk cId="787486525" sldId="496"/>
            <ac:spMk id="63" creationId="{2739DA4E-EE31-491E-A948-CA558224D573}"/>
          </ac:spMkLst>
        </pc:spChg>
        <pc:spChg chg="del topLvl">
          <ac:chgData name="Goher Mohammad" userId="cfcc5047-4460-43f0-befc-fae2563741e3" providerId="ADAL" clId="{D25C1CC8-B1DD-40C3-A0E4-6A044A22C8FA}" dt="2020-06-01T21:01:43.138" v="552" actId="478"/>
          <ac:spMkLst>
            <pc:docMk/>
            <pc:sldMk cId="787486525" sldId="496"/>
            <ac:spMk id="64" creationId="{681D66E2-FA8E-459B-A95F-AE092B3BC25E}"/>
          </ac:spMkLst>
        </pc:spChg>
        <pc:grpChg chg="del">
          <ac:chgData name="Goher Mohammad" userId="cfcc5047-4460-43f0-befc-fae2563741e3" providerId="ADAL" clId="{D25C1CC8-B1DD-40C3-A0E4-6A044A22C8FA}" dt="2020-06-01T21:01:50.944" v="555" actId="478"/>
          <ac:grpSpMkLst>
            <pc:docMk/>
            <pc:sldMk cId="787486525" sldId="496"/>
            <ac:grpSpMk id="44" creationId="{C615217A-E890-4C65-A8B5-472E2B439CB4}"/>
          </ac:grpSpMkLst>
        </pc:grpChg>
        <pc:grpChg chg="del">
          <ac:chgData name="Goher Mohammad" userId="cfcc5047-4460-43f0-befc-fae2563741e3" providerId="ADAL" clId="{D25C1CC8-B1DD-40C3-A0E4-6A044A22C8FA}" dt="2020-06-01T21:01:34.561" v="548" actId="478"/>
          <ac:grpSpMkLst>
            <pc:docMk/>
            <pc:sldMk cId="787486525" sldId="496"/>
            <ac:grpSpMk id="54" creationId="{14B63999-DA4F-4BEF-9E5E-7A17B6B0D306}"/>
          </ac:grpSpMkLst>
        </pc:grpChg>
        <pc:grpChg chg="del">
          <ac:chgData name="Goher Mohammad" userId="cfcc5047-4460-43f0-befc-fae2563741e3" providerId="ADAL" clId="{D25C1CC8-B1DD-40C3-A0E4-6A044A22C8FA}" dt="2020-06-01T21:01:48.425" v="554" actId="478"/>
          <ac:grpSpMkLst>
            <pc:docMk/>
            <pc:sldMk cId="787486525" sldId="496"/>
            <ac:grpSpMk id="58" creationId="{5E39DCB8-89D1-4A89-A040-FD726A07C0B5}"/>
          </ac:grpSpMkLst>
        </pc:grpChg>
        <pc:grpChg chg="del">
          <ac:chgData name="Goher Mohammad" userId="cfcc5047-4460-43f0-befc-fae2563741e3" providerId="ADAL" clId="{D25C1CC8-B1DD-40C3-A0E4-6A044A22C8FA}" dt="2020-06-01T21:01:40.673" v="551" actId="478"/>
          <ac:grpSpMkLst>
            <pc:docMk/>
            <pc:sldMk cId="787486525" sldId="496"/>
            <ac:grpSpMk id="62" creationId="{B09290AF-A35B-4745-BFB3-D442776A197D}"/>
          </ac:grpSpMkLst>
        </pc:grpChg>
        <pc:cxnChg chg="del mod">
          <ac:chgData name="Goher Mohammad" userId="cfcc5047-4460-43f0-befc-fae2563741e3" providerId="ADAL" clId="{D25C1CC8-B1DD-40C3-A0E4-6A044A22C8FA}" dt="2020-06-01T21:01:52.887" v="556" actId="478"/>
          <ac:cxnSpMkLst>
            <pc:docMk/>
            <pc:sldMk cId="787486525" sldId="496"/>
            <ac:cxnSpMk id="5" creationId="{102771FF-20D0-40A0-8C5A-6387CDEE3E28}"/>
          </ac:cxnSpMkLst>
        </pc:cxnChg>
        <pc:cxnChg chg="del mod">
          <ac:chgData name="Goher Mohammad" userId="cfcc5047-4460-43f0-befc-fae2563741e3" providerId="ADAL" clId="{D25C1CC8-B1DD-40C3-A0E4-6A044A22C8FA}" dt="2020-06-01T21:01:37.785" v="550" actId="478"/>
          <ac:cxnSpMkLst>
            <pc:docMk/>
            <pc:sldMk cId="787486525" sldId="496"/>
            <ac:cxnSpMk id="57" creationId="{FF2A4A4A-593B-4895-B1FC-5E2E5E1919AA}"/>
          </ac:cxnSpMkLst>
        </pc:cxnChg>
        <pc:cxnChg chg="del mod">
          <ac:chgData name="Goher Mohammad" userId="cfcc5047-4460-43f0-befc-fae2563741e3" providerId="ADAL" clId="{D25C1CC8-B1DD-40C3-A0E4-6A044A22C8FA}" dt="2020-06-01T21:01:55.736" v="558" actId="478"/>
          <ac:cxnSpMkLst>
            <pc:docMk/>
            <pc:sldMk cId="787486525" sldId="496"/>
            <ac:cxnSpMk id="61" creationId="{D6B3E05D-4805-4774-8AE4-62C1FBBEB549}"/>
          </ac:cxnSpMkLst>
        </pc:cxnChg>
        <pc:cxnChg chg="del mod">
          <ac:chgData name="Goher Mohammad" userId="cfcc5047-4460-43f0-befc-fae2563741e3" providerId="ADAL" clId="{D25C1CC8-B1DD-40C3-A0E4-6A044A22C8FA}" dt="2020-06-01T21:01:44.128" v="553" actId="478"/>
          <ac:cxnSpMkLst>
            <pc:docMk/>
            <pc:sldMk cId="787486525" sldId="496"/>
            <ac:cxnSpMk id="65" creationId="{ED8BF4A7-B12C-4E27-960B-7C93CFCA31B7}"/>
          </ac:cxnSpMkLst>
        </pc:cxnChg>
        <pc:cxnChg chg="del mod">
          <ac:chgData name="Goher Mohammad" userId="cfcc5047-4460-43f0-befc-fae2563741e3" providerId="ADAL" clId="{D25C1CC8-B1DD-40C3-A0E4-6A044A22C8FA}" dt="2020-06-01T21:01:54.834" v="557" actId="478"/>
          <ac:cxnSpMkLst>
            <pc:docMk/>
            <pc:sldMk cId="787486525" sldId="496"/>
            <ac:cxnSpMk id="68" creationId="{3AE9A21E-A2E7-4C27-8F1F-693E03C6CEB5}"/>
          </ac:cxnSpMkLst>
        </pc:cxnChg>
        <pc:cxnChg chg="del mod">
          <ac:chgData name="Goher Mohammad" userId="cfcc5047-4460-43f0-befc-fae2563741e3" providerId="ADAL" clId="{D25C1CC8-B1DD-40C3-A0E4-6A044A22C8FA}" dt="2020-06-01T21:01:57.110" v="559" actId="478"/>
          <ac:cxnSpMkLst>
            <pc:docMk/>
            <pc:sldMk cId="787486525" sldId="496"/>
            <ac:cxnSpMk id="74" creationId="{F5C75533-F850-4D38-9AD3-F48F5668C8A8}"/>
          </ac:cxnSpMkLst>
        </pc:cxnChg>
        <pc:cxnChg chg="del mod">
          <ac:chgData name="Goher Mohammad" userId="cfcc5047-4460-43f0-befc-fae2563741e3" providerId="ADAL" clId="{D25C1CC8-B1DD-40C3-A0E4-6A044A22C8FA}" dt="2020-06-01T21:01:58.601" v="560" actId="478"/>
          <ac:cxnSpMkLst>
            <pc:docMk/>
            <pc:sldMk cId="787486525" sldId="496"/>
            <ac:cxnSpMk id="78" creationId="{CCD04C1D-D194-449C-AB8C-50BF84EE0A13}"/>
          </ac:cxnSpMkLst>
        </pc:cxnChg>
      </pc:sldChg>
      <pc:sldChg chg="addSp">
        <pc:chgData name="Goher Mohammad" userId="cfcc5047-4460-43f0-befc-fae2563741e3" providerId="ADAL" clId="{D25C1CC8-B1DD-40C3-A0E4-6A044A22C8FA}" dt="2020-06-01T21:07:18.272" v="590"/>
        <pc:sldMkLst>
          <pc:docMk/>
          <pc:sldMk cId="915962159" sldId="497"/>
        </pc:sldMkLst>
        <pc:picChg chg="add">
          <ac:chgData name="Goher Mohammad" userId="cfcc5047-4460-43f0-befc-fae2563741e3" providerId="ADAL" clId="{D25C1CC8-B1DD-40C3-A0E4-6A044A22C8FA}" dt="2020-06-01T21:07:18.272" v="590"/>
          <ac:picMkLst>
            <pc:docMk/>
            <pc:sldMk cId="915962159" sldId="497"/>
            <ac:picMk id="1026" creationId="{DAE423E7-4D6C-494B-9036-BE9A16D33690}"/>
          </ac:picMkLst>
        </pc:picChg>
      </pc:sldChg>
      <pc:sldChg chg="addSp delSp modSp new add del mod ord">
        <pc:chgData name="Goher Mohammad" userId="cfcc5047-4460-43f0-befc-fae2563741e3" providerId="ADAL" clId="{D25C1CC8-B1DD-40C3-A0E4-6A044A22C8FA}" dt="2020-06-01T22:24:28.348" v="2099" actId="1076"/>
        <pc:sldMkLst>
          <pc:docMk/>
          <pc:sldMk cId="1000499918" sldId="497"/>
        </pc:sldMkLst>
        <pc:spChg chg="mod">
          <ac:chgData name="Goher Mohammad" userId="cfcc5047-4460-43f0-befc-fae2563741e3" providerId="ADAL" clId="{D25C1CC8-B1DD-40C3-A0E4-6A044A22C8FA}" dt="2020-06-01T21:37:21.704" v="993" actId="1076"/>
          <ac:spMkLst>
            <pc:docMk/>
            <pc:sldMk cId="1000499918" sldId="497"/>
            <ac:spMk id="2" creationId="{06134DA1-87C9-46D4-B1EF-09710643E56B}"/>
          </ac:spMkLst>
        </pc:spChg>
        <pc:spChg chg="del">
          <ac:chgData name="Goher Mohammad" userId="cfcc5047-4460-43f0-befc-fae2563741e3" providerId="ADAL" clId="{D25C1CC8-B1DD-40C3-A0E4-6A044A22C8FA}" dt="2020-06-01T21:07:13.481" v="588" actId="478"/>
          <ac:spMkLst>
            <pc:docMk/>
            <pc:sldMk cId="1000499918" sldId="497"/>
            <ac:spMk id="3" creationId="{45C3BD73-D49E-4FE8-AEA7-6564E31D4881}"/>
          </ac:spMkLst>
        </pc:spChg>
        <pc:spChg chg="del">
          <ac:chgData name="Goher Mohammad" userId="cfcc5047-4460-43f0-befc-fae2563741e3" providerId="ADAL" clId="{D25C1CC8-B1DD-40C3-A0E4-6A044A22C8FA}" dt="2020-06-01T21:07:16.761" v="589" actId="478"/>
          <ac:spMkLst>
            <pc:docMk/>
            <pc:sldMk cId="1000499918" sldId="497"/>
            <ac:spMk id="4" creationId="{11F863DA-5F65-4922-8AF7-8AB644A39906}"/>
          </ac:spMkLst>
        </pc:spChg>
        <pc:spChg chg="add mod">
          <ac:chgData name="Goher Mohammad" userId="cfcc5047-4460-43f0-befc-fae2563741e3" providerId="ADAL" clId="{D25C1CC8-B1DD-40C3-A0E4-6A044A22C8FA}" dt="2020-06-01T22:24:28.348" v="2099" actId="1076"/>
          <ac:spMkLst>
            <pc:docMk/>
            <pc:sldMk cId="1000499918" sldId="497"/>
            <ac:spMk id="6" creationId="{04E35859-FC40-4F75-A01B-266E84868CA5}"/>
          </ac:spMkLst>
        </pc:spChg>
        <pc:picChg chg="add mod">
          <ac:chgData name="Goher Mohammad" userId="cfcc5047-4460-43f0-befc-fae2563741e3" providerId="ADAL" clId="{D25C1CC8-B1DD-40C3-A0E4-6A044A22C8FA}" dt="2020-06-01T22:16:28.874" v="1775" actId="1076"/>
          <ac:picMkLst>
            <pc:docMk/>
            <pc:sldMk cId="1000499918" sldId="497"/>
            <ac:picMk id="4" creationId="{FA8B3289-3A1F-4E93-A18C-0B36F6F47680}"/>
          </ac:picMkLst>
        </pc:picChg>
        <pc:picChg chg="del mod">
          <ac:chgData name="Goher Mohammad" userId="cfcc5047-4460-43f0-befc-fae2563741e3" providerId="ADAL" clId="{D25C1CC8-B1DD-40C3-A0E4-6A044A22C8FA}" dt="2020-06-01T21:36:33.671" v="947" actId="478"/>
          <ac:picMkLst>
            <pc:docMk/>
            <pc:sldMk cId="1000499918" sldId="497"/>
            <ac:picMk id="1026" creationId="{DAE423E7-4D6C-494B-9036-BE9A16D33690}"/>
          </ac:picMkLst>
        </pc:picChg>
      </pc:sldChg>
      <pc:sldChg chg="addSp">
        <pc:chgData name="Goher Mohammad" userId="cfcc5047-4460-43f0-befc-fae2563741e3" providerId="ADAL" clId="{D25C1CC8-B1DD-40C3-A0E4-6A044A22C8FA}" dt="2020-06-01T21:08:00.403" v="596"/>
        <pc:sldMkLst>
          <pc:docMk/>
          <pc:sldMk cId="2569013603" sldId="498"/>
        </pc:sldMkLst>
        <pc:picChg chg="add">
          <ac:chgData name="Goher Mohammad" userId="cfcc5047-4460-43f0-befc-fae2563741e3" providerId="ADAL" clId="{D25C1CC8-B1DD-40C3-A0E4-6A044A22C8FA}" dt="2020-06-01T21:08:00.403" v="596"/>
          <ac:picMkLst>
            <pc:docMk/>
            <pc:sldMk cId="2569013603" sldId="498"/>
            <ac:picMk id="2050" creationId="{5104C758-832B-49DB-90BE-F6A3CA3E35AD}"/>
          </ac:picMkLst>
        </pc:picChg>
      </pc:sldChg>
      <pc:sldChg chg="addSp delSp modSp add del mod ord">
        <pc:chgData name="Goher Mohammad" userId="cfcc5047-4460-43f0-befc-fae2563741e3" providerId="ADAL" clId="{D25C1CC8-B1DD-40C3-A0E4-6A044A22C8FA}" dt="2020-06-01T21:29:32.239" v="885" actId="1036"/>
        <pc:sldMkLst>
          <pc:docMk/>
          <pc:sldMk cId="2873990192" sldId="498"/>
        </pc:sldMkLst>
        <pc:spChg chg="del">
          <ac:chgData name="Goher Mohammad" userId="cfcc5047-4460-43f0-befc-fae2563741e3" providerId="ADAL" clId="{D25C1CC8-B1DD-40C3-A0E4-6A044A22C8FA}" dt="2020-06-01T21:29:06.583" v="816" actId="478"/>
          <ac:spMkLst>
            <pc:docMk/>
            <pc:sldMk cId="2873990192" sldId="498"/>
            <ac:spMk id="2" creationId="{06134DA1-87C9-46D4-B1EF-09710643E56B}"/>
          </ac:spMkLst>
        </pc:spChg>
        <pc:spChg chg="add mod">
          <ac:chgData name="Goher Mohammad" userId="cfcc5047-4460-43f0-befc-fae2563741e3" providerId="ADAL" clId="{D25C1CC8-B1DD-40C3-A0E4-6A044A22C8FA}" dt="2020-06-01T21:29:32.239" v="885" actId="1036"/>
          <ac:spMkLst>
            <pc:docMk/>
            <pc:sldMk cId="2873990192" sldId="498"/>
            <ac:spMk id="4" creationId="{AC88C735-AF66-4446-A729-3C49C272B22A}"/>
          </ac:spMkLst>
        </pc:spChg>
        <pc:picChg chg="del">
          <ac:chgData name="Goher Mohammad" userId="cfcc5047-4460-43f0-befc-fae2563741e3" providerId="ADAL" clId="{D25C1CC8-B1DD-40C3-A0E4-6A044A22C8FA}" dt="2020-06-01T21:07:59.744" v="595" actId="478"/>
          <ac:picMkLst>
            <pc:docMk/>
            <pc:sldMk cId="2873990192" sldId="498"/>
            <ac:picMk id="1026" creationId="{DAE423E7-4D6C-494B-9036-BE9A16D33690}"/>
          </ac:picMkLst>
        </pc:picChg>
        <pc:picChg chg="mod">
          <ac:chgData name="Goher Mohammad" userId="cfcc5047-4460-43f0-befc-fae2563741e3" providerId="ADAL" clId="{D25C1CC8-B1DD-40C3-A0E4-6A044A22C8FA}" dt="2020-06-01T21:19:57.397" v="648" actId="14100"/>
          <ac:picMkLst>
            <pc:docMk/>
            <pc:sldMk cId="2873990192" sldId="498"/>
            <ac:picMk id="2050" creationId="{5104C758-832B-49DB-90BE-F6A3CA3E35AD}"/>
          </ac:picMkLst>
        </pc:picChg>
      </pc:sldChg>
      <pc:sldChg chg="addSp delSp modSp add mod ord">
        <pc:chgData name="Goher Mohammad" userId="cfcc5047-4460-43f0-befc-fae2563741e3" providerId="ADAL" clId="{D25C1CC8-B1DD-40C3-A0E4-6A044A22C8FA}" dt="2020-06-01T21:32:53.424" v="935" actId="478"/>
        <pc:sldMkLst>
          <pc:docMk/>
          <pc:sldMk cId="688287354" sldId="499"/>
        </pc:sldMkLst>
        <pc:spChg chg="del">
          <ac:chgData name="Goher Mohammad" userId="cfcc5047-4460-43f0-befc-fae2563741e3" providerId="ADAL" clId="{D25C1CC8-B1DD-40C3-A0E4-6A044A22C8FA}" dt="2020-06-01T21:23:50.440" v="658" actId="478"/>
          <ac:spMkLst>
            <pc:docMk/>
            <pc:sldMk cId="688287354" sldId="499"/>
            <ac:spMk id="53" creationId="{E7BADDD6-8D71-E94A-9906-D24079CBCB3E}"/>
          </ac:spMkLst>
        </pc:spChg>
        <pc:spChg chg="del">
          <ac:chgData name="Goher Mohammad" userId="cfcc5047-4460-43f0-befc-fae2563741e3" providerId="ADAL" clId="{D25C1CC8-B1DD-40C3-A0E4-6A044A22C8FA}" dt="2020-06-01T21:32:47.999" v="932" actId="478"/>
          <ac:spMkLst>
            <pc:docMk/>
            <pc:sldMk cId="688287354" sldId="499"/>
            <ac:spMk id="59" creationId="{893670C9-443C-FC4F-ABE9-D9ED13CF29B4}"/>
          </ac:spMkLst>
        </pc:spChg>
        <pc:spChg chg="del">
          <ac:chgData name="Goher Mohammad" userId="cfcc5047-4460-43f0-befc-fae2563741e3" providerId="ADAL" clId="{D25C1CC8-B1DD-40C3-A0E4-6A044A22C8FA}" dt="2020-06-01T21:32:50.249" v="933" actId="478"/>
          <ac:spMkLst>
            <pc:docMk/>
            <pc:sldMk cId="688287354" sldId="499"/>
            <ac:spMk id="60" creationId="{3BC23E64-21A7-4445-9A4C-7C1D623DEB74}"/>
          </ac:spMkLst>
        </pc:spChg>
        <pc:spChg chg="del">
          <ac:chgData name="Goher Mohammad" userId="cfcc5047-4460-43f0-befc-fae2563741e3" providerId="ADAL" clId="{D25C1CC8-B1DD-40C3-A0E4-6A044A22C8FA}" dt="2020-06-01T21:32:51.762" v="934" actId="478"/>
          <ac:spMkLst>
            <pc:docMk/>
            <pc:sldMk cId="688287354" sldId="499"/>
            <ac:spMk id="61" creationId="{78580318-94EA-A949-AD27-5E8DB39CBC25}"/>
          </ac:spMkLst>
        </pc:spChg>
        <pc:spChg chg="del">
          <ac:chgData name="Goher Mohammad" userId="cfcc5047-4460-43f0-befc-fae2563741e3" providerId="ADAL" clId="{D25C1CC8-B1DD-40C3-A0E4-6A044A22C8FA}" dt="2020-06-01T21:32:53.424" v="935" actId="478"/>
          <ac:spMkLst>
            <pc:docMk/>
            <pc:sldMk cId="688287354" sldId="499"/>
            <ac:spMk id="62" creationId="{C33F25CB-26FD-7143-AF49-1B086723B8E8}"/>
          </ac:spMkLst>
        </pc:spChg>
        <pc:grpChg chg="del">
          <ac:chgData name="Goher Mohammad" userId="cfcc5047-4460-43f0-befc-fae2563741e3" providerId="ADAL" clId="{D25C1CC8-B1DD-40C3-A0E4-6A044A22C8FA}" dt="2020-06-01T21:23:43.144" v="654" actId="478"/>
          <ac:grpSpMkLst>
            <pc:docMk/>
            <pc:sldMk cId="688287354" sldId="499"/>
            <ac:grpSpMk id="28" creationId="{91ADE2F0-1E5B-42D1-B9D5-F370BD940AB6}"/>
          </ac:grpSpMkLst>
        </pc:grpChg>
        <pc:grpChg chg="del">
          <ac:chgData name="Goher Mohammad" userId="cfcc5047-4460-43f0-befc-fae2563741e3" providerId="ADAL" clId="{D25C1CC8-B1DD-40C3-A0E4-6A044A22C8FA}" dt="2020-06-01T21:23:38.440" v="652" actId="478"/>
          <ac:grpSpMkLst>
            <pc:docMk/>
            <pc:sldMk cId="688287354" sldId="499"/>
            <ac:grpSpMk id="31" creationId="{D878B7C0-4607-4B3E-B304-A28F234B95AD}"/>
          </ac:grpSpMkLst>
        </pc:grpChg>
        <pc:grpChg chg="del">
          <ac:chgData name="Goher Mohammad" userId="cfcc5047-4460-43f0-befc-fae2563741e3" providerId="ADAL" clId="{D25C1CC8-B1DD-40C3-A0E4-6A044A22C8FA}" dt="2020-06-01T21:23:48.384" v="657" actId="478"/>
          <ac:grpSpMkLst>
            <pc:docMk/>
            <pc:sldMk cId="688287354" sldId="499"/>
            <ac:grpSpMk id="34" creationId="{0A07F594-3EC0-4ECB-AEE5-55B56F92CF8E}"/>
          </ac:grpSpMkLst>
        </pc:grpChg>
        <pc:grpChg chg="del">
          <ac:chgData name="Goher Mohammad" userId="cfcc5047-4460-43f0-befc-fae2563741e3" providerId="ADAL" clId="{D25C1CC8-B1DD-40C3-A0E4-6A044A22C8FA}" dt="2020-06-01T21:32:38.289" v="929" actId="478"/>
          <ac:grpSpMkLst>
            <pc:docMk/>
            <pc:sldMk cId="688287354" sldId="499"/>
            <ac:grpSpMk id="41" creationId="{A604FA50-FB67-B04B-9724-D315349B5B2A}"/>
          </ac:grpSpMkLst>
        </pc:grpChg>
        <pc:grpChg chg="del">
          <ac:chgData name="Goher Mohammad" userId="cfcc5047-4460-43f0-befc-fae2563741e3" providerId="ADAL" clId="{D25C1CC8-B1DD-40C3-A0E4-6A044A22C8FA}" dt="2020-06-01T21:23:45.160" v="655" actId="478"/>
          <ac:grpSpMkLst>
            <pc:docMk/>
            <pc:sldMk cId="688287354" sldId="499"/>
            <ac:grpSpMk id="46" creationId="{FE764E30-8219-4DE8-916B-ED008821ED9A}"/>
          </ac:grpSpMkLst>
        </pc:grpChg>
        <pc:grpChg chg="del">
          <ac:chgData name="Goher Mohammad" userId="cfcc5047-4460-43f0-befc-fae2563741e3" providerId="ADAL" clId="{D25C1CC8-B1DD-40C3-A0E4-6A044A22C8FA}" dt="2020-06-01T21:23:46.657" v="656" actId="478"/>
          <ac:grpSpMkLst>
            <pc:docMk/>
            <pc:sldMk cId="688287354" sldId="499"/>
            <ac:grpSpMk id="173" creationId="{4263B0E7-3341-483F-83EE-612DE39321EE}"/>
          </ac:grpSpMkLst>
        </pc:grpChg>
        <pc:grpChg chg="del">
          <ac:chgData name="Goher Mohammad" userId="cfcc5047-4460-43f0-befc-fae2563741e3" providerId="ADAL" clId="{D25C1CC8-B1DD-40C3-A0E4-6A044A22C8FA}" dt="2020-06-01T21:23:40.270" v="653" actId="478"/>
          <ac:grpSpMkLst>
            <pc:docMk/>
            <pc:sldMk cId="688287354" sldId="499"/>
            <ac:grpSpMk id="182" creationId="{75C92ADE-707A-4DCF-B13A-1921415E3F7B}"/>
          </ac:grpSpMkLst>
        </pc:grpChg>
        <pc:picChg chg="add ord">
          <ac:chgData name="Goher Mohammad" userId="cfcc5047-4460-43f0-befc-fae2563741e3" providerId="ADAL" clId="{D25C1CC8-B1DD-40C3-A0E4-6A044A22C8FA}" dt="2020-06-01T21:32:42.044" v="931" actId="167"/>
          <ac:picMkLst>
            <pc:docMk/>
            <pc:sldMk cId="688287354" sldId="499"/>
            <ac:picMk id="3" creationId="{AF423B50-7478-4E06-B854-787DE748EFB9}"/>
          </ac:picMkLst>
        </pc:picChg>
        <pc:picChg chg="add mod">
          <ac:chgData name="Goher Mohammad" userId="cfcc5047-4460-43f0-befc-fae2563741e3" providerId="ADAL" clId="{D25C1CC8-B1DD-40C3-A0E4-6A044A22C8FA}" dt="2020-06-01T21:24:52.378" v="699"/>
          <ac:picMkLst>
            <pc:docMk/>
            <pc:sldMk cId="688287354" sldId="499"/>
            <ac:picMk id="38" creationId="{B32E8B5D-F3A3-43F2-AE8D-945C377751E6}"/>
          </ac:picMkLst>
        </pc:picChg>
      </pc:sldChg>
      <pc:sldChg chg="addSp delSp modSp add mod">
        <pc:chgData name="Goher Mohammad" userId="cfcc5047-4460-43f0-befc-fae2563741e3" providerId="ADAL" clId="{D25C1CC8-B1DD-40C3-A0E4-6A044A22C8FA}" dt="2020-06-01T21:33:23.415" v="943" actId="478"/>
        <pc:sldMkLst>
          <pc:docMk/>
          <pc:sldMk cId="1023809136" sldId="500"/>
        </pc:sldMkLst>
        <pc:spChg chg="del">
          <ac:chgData name="Goher Mohammad" userId="cfcc5047-4460-43f0-befc-fae2563741e3" providerId="ADAL" clId="{D25C1CC8-B1DD-40C3-A0E4-6A044A22C8FA}" dt="2020-06-01T21:33:16.152" v="939" actId="478"/>
          <ac:spMkLst>
            <pc:docMk/>
            <pc:sldMk cId="1023809136" sldId="500"/>
            <ac:spMk id="59" creationId="{893670C9-443C-FC4F-ABE9-D9ED13CF29B4}"/>
          </ac:spMkLst>
        </pc:spChg>
        <pc:spChg chg="del">
          <ac:chgData name="Goher Mohammad" userId="cfcc5047-4460-43f0-befc-fae2563741e3" providerId="ADAL" clId="{D25C1CC8-B1DD-40C3-A0E4-6A044A22C8FA}" dt="2020-06-01T21:33:17.783" v="940" actId="478"/>
          <ac:spMkLst>
            <pc:docMk/>
            <pc:sldMk cId="1023809136" sldId="500"/>
            <ac:spMk id="60" creationId="{3BC23E64-21A7-4445-9A4C-7C1D623DEB74}"/>
          </ac:spMkLst>
        </pc:spChg>
        <pc:spChg chg="del">
          <ac:chgData name="Goher Mohammad" userId="cfcc5047-4460-43f0-befc-fae2563741e3" providerId="ADAL" clId="{D25C1CC8-B1DD-40C3-A0E4-6A044A22C8FA}" dt="2020-06-01T21:33:19.376" v="941" actId="478"/>
          <ac:spMkLst>
            <pc:docMk/>
            <pc:sldMk cId="1023809136" sldId="500"/>
            <ac:spMk id="61" creationId="{78580318-94EA-A949-AD27-5E8DB39CBC25}"/>
          </ac:spMkLst>
        </pc:spChg>
        <pc:spChg chg="del mod">
          <ac:chgData name="Goher Mohammad" userId="cfcc5047-4460-43f0-befc-fae2563741e3" providerId="ADAL" clId="{D25C1CC8-B1DD-40C3-A0E4-6A044A22C8FA}" dt="2020-06-01T21:33:23.415" v="943" actId="478"/>
          <ac:spMkLst>
            <pc:docMk/>
            <pc:sldMk cId="1023809136" sldId="500"/>
            <ac:spMk id="62" creationId="{C33F25CB-26FD-7143-AF49-1B086723B8E8}"/>
          </ac:spMkLst>
        </pc:spChg>
        <pc:grpChg chg="del">
          <ac:chgData name="Goher Mohammad" userId="cfcc5047-4460-43f0-befc-fae2563741e3" providerId="ADAL" clId="{D25C1CC8-B1DD-40C3-A0E4-6A044A22C8FA}" dt="2020-06-01T21:33:09.056" v="936" actId="478"/>
          <ac:grpSpMkLst>
            <pc:docMk/>
            <pc:sldMk cId="1023809136" sldId="500"/>
            <ac:grpSpMk id="41" creationId="{A604FA50-FB67-B04B-9724-D315349B5B2A}"/>
          </ac:grpSpMkLst>
        </pc:grpChg>
        <pc:picChg chg="add ord">
          <ac:chgData name="Goher Mohammad" userId="cfcc5047-4460-43f0-befc-fae2563741e3" providerId="ADAL" clId="{D25C1CC8-B1DD-40C3-A0E4-6A044A22C8FA}" dt="2020-06-01T21:33:11.856" v="938" actId="167"/>
          <ac:picMkLst>
            <pc:docMk/>
            <pc:sldMk cId="1023809136" sldId="500"/>
            <ac:picMk id="3" creationId="{7FDAF128-17D9-4164-9F0D-72B06350FF05}"/>
          </ac:picMkLst>
        </pc:picChg>
        <pc:picChg chg="add mod">
          <ac:chgData name="Goher Mohammad" userId="cfcc5047-4460-43f0-befc-fae2563741e3" providerId="ADAL" clId="{D25C1CC8-B1DD-40C3-A0E4-6A044A22C8FA}" dt="2020-06-01T21:26:38.489" v="755"/>
          <ac:picMkLst>
            <pc:docMk/>
            <pc:sldMk cId="1023809136" sldId="500"/>
            <ac:picMk id="17" creationId="{75F0A459-968C-4C51-85CF-BCF88AC53D8F}"/>
          </ac:picMkLst>
        </pc:picChg>
        <pc:picChg chg="del">
          <ac:chgData name="Goher Mohammad" userId="cfcc5047-4460-43f0-befc-fae2563741e3" providerId="ADAL" clId="{D25C1CC8-B1DD-40C3-A0E4-6A044A22C8FA}" dt="2020-06-01T21:26:13.559" v="705" actId="478"/>
          <ac:picMkLst>
            <pc:docMk/>
            <pc:sldMk cId="1023809136" sldId="500"/>
            <ac:picMk id="38" creationId="{B32E8B5D-F3A3-43F2-AE8D-945C377751E6}"/>
          </ac:picMkLst>
        </pc:picChg>
      </pc:sldChg>
      <pc:sldChg chg="addSp delSp modSp add mod">
        <pc:chgData name="Goher Mohammad" userId="cfcc5047-4460-43f0-befc-fae2563741e3" providerId="ADAL" clId="{D25C1CC8-B1DD-40C3-A0E4-6A044A22C8FA}" dt="2020-06-01T21:32:06.026" v="928" actId="1076"/>
        <pc:sldMkLst>
          <pc:docMk/>
          <pc:sldMk cId="691489305" sldId="501"/>
        </pc:sldMkLst>
        <pc:spChg chg="mod">
          <ac:chgData name="Goher Mohammad" userId="cfcc5047-4460-43f0-befc-fae2563741e3" providerId="ADAL" clId="{D25C1CC8-B1DD-40C3-A0E4-6A044A22C8FA}" dt="2020-06-01T21:31:55.524" v="924" actId="313"/>
          <ac:spMkLst>
            <pc:docMk/>
            <pc:sldMk cId="691489305" sldId="501"/>
            <ac:spMk id="4" creationId="{AC88C735-AF66-4446-A729-3C49C272B22A}"/>
          </ac:spMkLst>
        </pc:spChg>
        <pc:picChg chg="add mod">
          <ac:chgData name="Goher Mohammad" userId="cfcc5047-4460-43f0-befc-fae2563741e3" providerId="ADAL" clId="{D25C1CC8-B1DD-40C3-A0E4-6A044A22C8FA}" dt="2020-06-01T21:32:06.026" v="928" actId="1076"/>
          <ac:picMkLst>
            <pc:docMk/>
            <pc:sldMk cId="691489305" sldId="501"/>
            <ac:picMk id="3" creationId="{FA6943C6-A6D9-49E6-99FF-95BFEF5D8315}"/>
          </ac:picMkLst>
        </pc:picChg>
        <pc:picChg chg="del">
          <ac:chgData name="Goher Mohammad" userId="cfcc5047-4460-43f0-befc-fae2563741e3" providerId="ADAL" clId="{D25C1CC8-B1DD-40C3-A0E4-6A044A22C8FA}" dt="2020-06-01T21:31:57.599" v="925" actId="478"/>
          <ac:picMkLst>
            <pc:docMk/>
            <pc:sldMk cId="691489305" sldId="501"/>
            <ac:picMk id="2050" creationId="{5104C758-832B-49DB-90BE-F6A3CA3E35AD}"/>
          </ac:picMkLst>
        </pc:picChg>
      </pc:sldChg>
      <pc:sldChg chg="add">
        <pc:chgData name="Goher Mohammad" userId="cfcc5047-4460-43f0-befc-fae2563741e3" providerId="ADAL" clId="{D25C1CC8-B1DD-40C3-A0E4-6A044A22C8FA}" dt="2020-06-01T21:36:29.684" v="946" actId="2890"/>
        <pc:sldMkLst>
          <pc:docMk/>
          <pc:sldMk cId="549001973" sldId="502"/>
        </pc:sldMkLst>
      </pc:sldChg>
      <pc:sldChg chg="modSp add mod ord">
        <pc:chgData name="Goher Mohammad" userId="cfcc5047-4460-43f0-befc-fae2563741e3" providerId="ADAL" clId="{D25C1CC8-B1DD-40C3-A0E4-6A044A22C8FA}" dt="2020-06-02T07:45:32.054" v="2284" actId="1076"/>
        <pc:sldMkLst>
          <pc:docMk/>
          <pc:sldMk cId="149826712" sldId="503"/>
        </pc:sldMkLst>
        <pc:spChg chg="mod">
          <ac:chgData name="Goher Mohammad" userId="cfcc5047-4460-43f0-befc-fae2563741e3" providerId="ADAL" clId="{D25C1CC8-B1DD-40C3-A0E4-6A044A22C8FA}" dt="2020-06-02T07:45:32.054" v="2284" actId="1076"/>
          <ac:spMkLst>
            <pc:docMk/>
            <pc:sldMk cId="149826712" sldId="503"/>
            <ac:spMk id="389" creationId="{00000000-0000-0000-0000-000000000000}"/>
          </ac:spMkLst>
        </pc:spChg>
      </pc:sldChg>
      <pc:sldChg chg="add del">
        <pc:chgData name="Goher Mohammad" userId="cfcc5047-4460-43f0-befc-fae2563741e3" providerId="ADAL" clId="{D25C1CC8-B1DD-40C3-A0E4-6A044A22C8FA}" dt="2020-06-01T21:51:48.129" v="1452" actId="2696"/>
        <pc:sldMkLst>
          <pc:docMk/>
          <pc:sldMk cId="3149632487" sldId="504"/>
        </pc:sldMkLst>
      </pc:sldChg>
      <pc:sldChg chg="add replId">
        <pc:chgData name="Goher Mohammad" userId="cfcc5047-4460-43f0-befc-fae2563741e3" providerId="ADAL" clId="{D25C1CC8-B1DD-40C3-A0E4-6A044A22C8FA}" dt="2020-06-01T21:50:54.999" v="1431" actId="2890"/>
        <pc:sldMkLst>
          <pc:docMk/>
          <pc:sldMk cId="480898354" sldId="505"/>
        </pc:sldMkLst>
      </pc:sldChg>
      <pc:sldChg chg="modSp add mod ord">
        <pc:chgData name="Goher Mohammad" userId="cfcc5047-4460-43f0-befc-fae2563741e3" providerId="ADAL" clId="{D25C1CC8-B1DD-40C3-A0E4-6A044A22C8FA}" dt="2020-06-01T22:31:46.695" v="2276" actId="2085"/>
        <pc:sldMkLst>
          <pc:docMk/>
          <pc:sldMk cId="3327222011" sldId="506"/>
        </pc:sldMkLst>
        <pc:spChg chg="mod">
          <ac:chgData name="Goher Mohammad" userId="cfcc5047-4460-43f0-befc-fae2563741e3" providerId="ADAL" clId="{D25C1CC8-B1DD-40C3-A0E4-6A044A22C8FA}" dt="2020-06-01T21:54:48.941" v="1472" actId="207"/>
          <ac:spMkLst>
            <pc:docMk/>
            <pc:sldMk cId="3327222011" sldId="506"/>
            <ac:spMk id="43" creationId="{D7724D9E-301E-4DEE-A68B-9D21B7CA88B2}"/>
          </ac:spMkLst>
        </pc:spChg>
        <pc:spChg chg="mod">
          <ac:chgData name="Goher Mohammad" userId="cfcc5047-4460-43f0-befc-fae2563741e3" providerId="ADAL" clId="{D25C1CC8-B1DD-40C3-A0E4-6A044A22C8FA}" dt="2020-06-01T21:54:30.222" v="1468" actId="207"/>
          <ac:spMkLst>
            <pc:docMk/>
            <pc:sldMk cId="3327222011" sldId="506"/>
            <ac:spMk id="47" creationId="{D2F2A628-9829-4DD8-98D8-73A29FA08E1B}"/>
          </ac:spMkLst>
        </pc:spChg>
        <pc:spChg chg="mod">
          <ac:chgData name="Goher Mohammad" userId="cfcc5047-4460-43f0-befc-fae2563741e3" providerId="ADAL" clId="{D25C1CC8-B1DD-40C3-A0E4-6A044A22C8FA}" dt="2020-06-01T21:54:12.220" v="1466" actId="207"/>
          <ac:spMkLst>
            <pc:docMk/>
            <pc:sldMk cId="3327222011" sldId="506"/>
            <ac:spMk id="174" creationId="{83764183-4799-4370-BE9E-63D99180C278}"/>
          </ac:spMkLst>
        </pc:spChg>
        <pc:spChg chg="mod">
          <ac:chgData name="Goher Mohammad" userId="cfcc5047-4460-43f0-befc-fae2563741e3" providerId="ADAL" clId="{D25C1CC8-B1DD-40C3-A0E4-6A044A22C8FA}" dt="2020-06-01T22:31:46.695" v="2276" actId="2085"/>
          <ac:spMkLst>
            <pc:docMk/>
            <pc:sldMk cId="3327222011" sldId="506"/>
            <ac:spMk id="175" creationId="{5EF4CA7B-2BDC-44B0-AD4A-B2373D618C89}"/>
          </ac:spMkLst>
        </pc:spChg>
        <pc:spChg chg="mod">
          <ac:chgData name="Goher Mohammad" userId="cfcc5047-4460-43f0-befc-fae2563741e3" providerId="ADAL" clId="{D25C1CC8-B1DD-40C3-A0E4-6A044A22C8FA}" dt="2020-06-01T21:54:39.433" v="1470" actId="207"/>
          <ac:spMkLst>
            <pc:docMk/>
            <pc:sldMk cId="3327222011" sldId="506"/>
            <ac:spMk id="183" creationId="{989EBF6F-5B6E-4829-98F5-757411495292}"/>
          </ac:spMkLst>
        </pc:spChg>
        <pc:spChg chg="mod">
          <ac:chgData name="Goher Mohammad" userId="cfcc5047-4460-43f0-befc-fae2563741e3" providerId="ADAL" clId="{D25C1CC8-B1DD-40C3-A0E4-6A044A22C8FA}" dt="2020-06-01T21:54:59.205" v="1474" actId="207"/>
          <ac:spMkLst>
            <pc:docMk/>
            <pc:sldMk cId="3327222011" sldId="506"/>
            <ac:spMk id="186" creationId="{85E847CE-05DE-44D0-8090-9C91118DE836}"/>
          </ac:spMkLst>
        </pc:spChg>
      </pc:sldChg>
      <pc:sldChg chg="delSp modSp add mod ord replId">
        <pc:chgData name="Goher Mohammad" userId="cfcc5047-4460-43f0-befc-fae2563741e3" providerId="ADAL" clId="{D25C1CC8-B1DD-40C3-A0E4-6A044A22C8FA}" dt="2020-06-01T21:55:14.134" v="1484" actId="6549"/>
        <pc:sldMkLst>
          <pc:docMk/>
          <pc:sldMk cId="1300384691" sldId="507"/>
        </pc:sldMkLst>
        <pc:spChg chg="mod">
          <ac:chgData name="Goher Mohammad" userId="cfcc5047-4460-43f0-befc-fae2563741e3" providerId="ADAL" clId="{D25C1CC8-B1DD-40C3-A0E4-6A044A22C8FA}" dt="2020-06-01T21:53:16.818" v="1460" actId="207"/>
          <ac:spMkLst>
            <pc:docMk/>
            <pc:sldMk cId="1300384691" sldId="507"/>
            <ac:spMk id="37" creationId="{4080ACCD-A6D4-4BBF-9502-6834617EE638}"/>
          </ac:spMkLst>
        </pc:spChg>
        <pc:spChg chg="del">
          <ac:chgData name="Goher Mohammad" userId="cfcc5047-4460-43f0-befc-fae2563741e3" providerId="ADAL" clId="{D25C1CC8-B1DD-40C3-A0E4-6A044A22C8FA}" dt="2020-06-01T21:53:02.294" v="1456" actId="478"/>
          <ac:spMkLst>
            <pc:docMk/>
            <pc:sldMk cId="1300384691" sldId="507"/>
            <ac:spMk id="52" creationId="{621EC3AB-3B44-42E1-B19A-5F6F0616DC70}"/>
          </ac:spMkLst>
        </pc:spChg>
        <pc:spChg chg="mod">
          <ac:chgData name="Goher Mohammad" userId="cfcc5047-4460-43f0-befc-fae2563741e3" providerId="ADAL" clId="{D25C1CC8-B1DD-40C3-A0E4-6A044A22C8FA}" dt="2020-06-01T21:55:14.134" v="1484" actId="6549"/>
          <ac:spMkLst>
            <pc:docMk/>
            <pc:sldMk cId="1300384691" sldId="507"/>
            <ac:spMk id="53" creationId="{E7BADDD6-8D71-E94A-9906-D24079CBCB3E}"/>
          </ac:spMkLst>
        </pc:spChg>
        <pc:spChg chg="del">
          <ac:chgData name="Goher Mohammad" userId="cfcc5047-4460-43f0-befc-fae2563741e3" providerId="ADAL" clId="{D25C1CC8-B1DD-40C3-A0E4-6A044A22C8FA}" dt="2020-06-01T21:53:05.606" v="1457" actId="478"/>
          <ac:spMkLst>
            <pc:docMk/>
            <pc:sldMk cId="1300384691" sldId="507"/>
            <ac:spMk id="63" creationId="{6C868B16-54B9-4F79-8633-907643B0B4C9}"/>
          </ac:spMkLst>
        </pc:spChg>
        <pc:spChg chg="del">
          <ac:chgData name="Goher Mohammad" userId="cfcc5047-4460-43f0-befc-fae2563741e3" providerId="ADAL" clId="{D25C1CC8-B1DD-40C3-A0E4-6A044A22C8FA}" dt="2020-06-01T21:53:09.156" v="1459" actId="478"/>
          <ac:spMkLst>
            <pc:docMk/>
            <pc:sldMk cId="1300384691" sldId="507"/>
            <ac:spMk id="64" creationId="{9F022DA4-1EE0-4B2B-8221-66BC4E73E2E9}"/>
          </ac:spMkLst>
        </pc:spChg>
        <pc:spChg chg="del">
          <ac:chgData name="Goher Mohammad" userId="cfcc5047-4460-43f0-befc-fae2563741e3" providerId="ADAL" clId="{D25C1CC8-B1DD-40C3-A0E4-6A044A22C8FA}" dt="2020-06-01T21:53:25.437" v="1463" actId="478"/>
          <ac:spMkLst>
            <pc:docMk/>
            <pc:sldMk cId="1300384691" sldId="507"/>
            <ac:spMk id="65" creationId="{A4E234E9-5C80-463A-92E8-F19EBF48F60C}"/>
          </ac:spMkLst>
        </pc:spChg>
        <pc:spChg chg="del">
          <ac:chgData name="Goher Mohammad" userId="cfcc5047-4460-43f0-befc-fae2563741e3" providerId="ADAL" clId="{D25C1CC8-B1DD-40C3-A0E4-6A044A22C8FA}" dt="2020-06-01T21:53:07.220" v="1458" actId="478"/>
          <ac:spMkLst>
            <pc:docMk/>
            <pc:sldMk cId="1300384691" sldId="507"/>
            <ac:spMk id="66" creationId="{AAA0FC79-E592-49B7-B615-F6876FF23842}"/>
          </ac:spMkLst>
        </pc:spChg>
        <pc:spChg chg="del">
          <ac:chgData name="Goher Mohammad" userId="cfcc5047-4460-43f0-befc-fae2563741e3" providerId="ADAL" clId="{D25C1CC8-B1DD-40C3-A0E4-6A044A22C8FA}" dt="2020-06-01T21:53:21.877" v="1462" actId="478"/>
          <ac:spMkLst>
            <pc:docMk/>
            <pc:sldMk cId="1300384691" sldId="507"/>
            <ac:spMk id="73" creationId="{BB36C5DB-C306-4E12-B807-EFD2ACEB57E1}"/>
          </ac:spMkLst>
        </pc:spChg>
        <pc:spChg chg="del">
          <ac:chgData name="Goher Mohammad" userId="cfcc5047-4460-43f0-befc-fae2563741e3" providerId="ADAL" clId="{D25C1CC8-B1DD-40C3-A0E4-6A044A22C8FA}" dt="2020-06-01T21:53:19.135" v="1461" actId="478"/>
          <ac:spMkLst>
            <pc:docMk/>
            <pc:sldMk cId="1300384691" sldId="507"/>
            <ac:spMk id="74" creationId="{B79001CC-1535-4A87-BADF-431F0B5D128A}"/>
          </ac:spMkLst>
        </pc:spChg>
        <pc:grpChg chg="del">
          <ac:chgData name="Goher Mohammad" userId="cfcc5047-4460-43f0-befc-fae2563741e3" providerId="ADAL" clId="{D25C1CC8-B1DD-40C3-A0E4-6A044A22C8FA}" dt="2020-06-01T21:53:19.135" v="1461" actId="478"/>
          <ac:grpSpMkLst>
            <pc:docMk/>
            <pc:sldMk cId="1300384691" sldId="507"/>
            <ac:grpSpMk id="71" creationId="{0B3A2735-0B3F-4A48-8FCE-767FC667216A}"/>
          </ac:grpSpMkLst>
        </pc:grpChg>
      </pc:sldChg>
      <pc:sldChg chg="add del mod ord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594134009" sldId="508"/>
        </pc:sldMkLst>
      </pc:sldChg>
      <pc:sldChg chg="add del">
        <pc:chgData name="Goher Mohammad" userId="cfcc5047-4460-43f0-befc-fae2563741e3" providerId="ADAL" clId="{D25C1CC8-B1DD-40C3-A0E4-6A044A22C8FA}" dt="2020-06-01T21:58:54.656" v="1486" actId="2890"/>
        <pc:sldMkLst>
          <pc:docMk/>
          <pc:sldMk cId="2378972781" sldId="508"/>
        </pc:sldMkLst>
      </pc:sldChg>
      <pc:sldChg chg="add del replId">
        <pc:chgData name="Goher Mohammad" userId="cfcc5047-4460-43f0-befc-fae2563741e3" providerId="ADAL" clId="{D25C1CC8-B1DD-40C3-A0E4-6A044A22C8FA}" dt="2020-06-01T21:58:54.656" v="1486" actId="2890"/>
        <pc:sldMkLst>
          <pc:docMk/>
          <pc:sldMk cId="106599433" sldId="509"/>
        </pc:sldMkLst>
      </pc:sldChg>
      <pc:sldChg chg="delSp modSp add del mod ord replId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2010906334" sldId="509"/>
        </pc:sldMkLst>
        <pc:spChg chg="del">
          <ac:chgData name="Goher Mohammad" userId="cfcc5047-4460-43f0-befc-fae2563741e3" providerId="ADAL" clId="{D25C1CC8-B1DD-40C3-A0E4-6A044A22C8FA}" dt="2020-06-01T21:59:18.148" v="1490" actId="478"/>
          <ac:spMkLst>
            <pc:docMk/>
            <pc:sldMk cId="2010906334" sldId="509"/>
            <ac:spMk id="36" creationId="{1EBD246E-2D81-473B-BAF5-D9DC4005B95C}"/>
          </ac:spMkLst>
        </pc:spChg>
        <pc:spChg chg="del">
          <ac:chgData name="Goher Mohammad" userId="cfcc5047-4460-43f0-befc-fae2563741e3" providerId="ADAL" clId="{D25C1CC8-B1DD-40C3-A0E4-6A044A22C8FA}" dt="2020-06-01T21:59:22.518" v="1493" actId="478"/>
          <ac:spMkLst>
            <pc:docMk/>
            <pc:sldMk cId="2010906334" sldId="509"/>
            <ac:spMk id="37" creationId="{981905A7-B068-47AD-BDBF-827B6889B76A}"/>
          </ac:spMkLst>
        </pc:spChg>
        <pc:spChg chg="del">
          <ac:chgData name="Goher Mohammad" userId="cfcc5047-4460-43f0-befc-fae2563741e3" providerId="ADAL" clId="{D25C1CC8-B1DD-40C3-A0E4-6A044A22C8FA}" dt="2020-06-01T21:59:20.827" v="1492" actId="478"/>
          <ac:spMkLst>
            <pc:docMk/>
            <pc:sldMk cId="2010906334" sldId="509"/>
            <ac:spMk id="38" creationId="{47EB8E87-5D1B-4D1A-9A40-3D1EBA693227}"/>
          </ac:spMkLst>
        </pc:spChg>
        <pc:spChg chg="del">
          <ac:chgData name="Goher Mohammad" userId="cfcc5047-4460-43f0-befc-fae2563741e3" providerId="ADAL" clId="{D25C1CC8-B1DD-40C3-A0E4-6A044A22C8FA}" dt="2020-06-01T21:59:20.018" v="1491" actId="478"/>
          <ac:spMkLst>
            <pc:docMk/>
            <pc:sldMk cId="2010906334" sldId="509"/>
            <ac:spMk id="39" creationId="{0366C1C4-A255-4162-954B-FD72E9A402DA}"/>
          </ac:spMkLst>
        </pc:spChg>
        <pc:spChg chg="mod">
          <ac:chgData name="Goher Mohammad" userId="cfcc5047-4460-43f0-befc-fae2563741e3" providerId="ADAL" clId="{D25C1CC8-B1DD-40C3-A0E4-6A044A22C8FA}" dt="2020-06-01T21:59:43.861" v="1505" actId="20577"/>
          <ac:spMkLst>
            <pc:docMk/>
            <pc:sldMk cId="2010906334" sldId="509"/>
            <ac:spMk id="53" creationId="{E7BADDD6-8D71-E94A-9906-D24079CBCB3E}"/>
          </ac:spMkLst>
        </pc:spChg>
        <pc:spChg chg="del">
          <ac:chgData name="Goher Mohammad" userId="cfcc5047-4460-43f0-befc-fae2563741e3" providerId="ADAL" clId="{D25C1CC8-B1DD-40C3-A0E4-6A044A22C8FA}" dt="2020-06-01T21:59:36.940" v="1495" actId="478"/>
          <ac:spMkLst>
            <pc:docMk/>
            <pc:sldMk cId="2010906334" sldId="509"/>
            <ac:spMk id="66" creationId="{AB45EEE1-C727-41F4-BD4A-2244CF71345D}"/>
          </ac:spMkLst>
        </pc:spChg>
        <pc:spChg chg="del">
          <ac:chgData name="Goher Mohammad" userId="cfcc5047-4460-43f0-befc-fae2563741e3" providerId="ADAL" clId="{D25C1CC8-B1DD-40C3-A0E4-6A044A22C8FA}" dt="2020-06-01T21:59:31.413" v="1494" actId="478"/>
          <ac:spMkLst>
            <pc:docMk/>
            <pc:sldMk cId="2010906334" sldId="509"/>
            <ac:spMk id="67" creationId="{3D9D58E7-CD42-4252-90E7-EE07D5B27502}"/>
          </ac:spMkLst>
        </pc:spChg>
        <pc:grpChg chg="del">
          <ac:chgData name="Goher Mohammad" userId="cfcc5047-4460-43f0-befc-fae2563741e3" providerId="ADAL" clId="{D25C1CC8-B1DD-40C3-A0E4-6A044A22C8FA}" dt="2020-06-01T21:59:31.413" v="1494" actId="478"/>
          <ac:grpSpMkLst>
            <pc:docMk/>
            <pc:sldMk cId="2010906334" sldId="509"/>
            <ac:grpSpMk id="64" creationId="{CBC0557D-B2FD-4321-8283-5091C22F37CC}"/>
          </ac:grpSpMkLst>
        </pc:grpChg>
      </pc:sldChg>
      <pc:sldChg chg="add del mod ord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3203188069" sldId="510"/>
        </pc:sldMkLst>
      </pc:sldChg>
      <pc:sldChg chg="add del replId">
        <pc:chgData name="Goher Mohammad" userId="cfcc5047-4460-43f0-befc-fae2563741e3" providerId="ADAL" clId="{D25C1CC8-B1DD-40C3-A0E4-6A044A22C8FA}" dt="2020-06-01T21:58:54.656" v="1486" actId="2890"/>
        <pc:sldMkLst>
          <pc:docMk/>
          <pc:sldMk cId="3366147644" sldId="510"/>
        </pc:sldMkLst>
      </pc:sldChg>
      <pc:sldChg chg="delSp modSp add del mod ord replId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1812966690" sldId="511"/>
        </pc:sldMkLst>
        <pc:spChg chg="del">
          <ac:chgData name="Goher Mohammad" userId="cfcc5047-4460-43f0-befc-fae2563741e3" providerId="ADAL" clId="{D25C1CC8-B1DD-40C3-A0E4-6A044A22C8FA}" dt="2020-06-01T22:00:51.179" v="1528" actId="478"/>
          <ac:spMkLst>
            <pc:docMk/>
            <pc:sldMk cId="1812966690" sldId="511"/>
            <ac:spMk id="37" creationId="{B55504B5-9054-4ED8-9B90-CEB3F6422E07}"/>
          </ac:spMkLst>
        </pc:spChg>
        <pc:spChg chg="del">
          <ac:chgData name="Goher Mohammad" userId="cfcc5047-4460-43f0-befc-fae2563741e3" providerId="ADAL" clId="{D25C1CC8-B1DD-40C3-A0E4-6A044A22C8FA}" dt="2020-06-01T22:00:48.394" v="1526" actId="478"/>
          <ac:spMkLst>
            <pc:docMk/>
            <pc:sldMk cId="1812966690" sldId="511"/>
            <ac:spMk id="38" creationId="{D750E897-2BEF-4E66-8C8F-AC17A12BE85C}"/>
          </ac:spMkLst>
        </pc:spChg>
        <pc:spChg chg="del">
          <ac:chgData name="Goher Mohammad" userId="cfcc5047-4460-43f0-befc-fae2563741e3" providerId="ADAL" clId="{D25C1CC8-B1DD-40C3-A0E4-6A044A22C8FA}" dt="2020-06-01T22:00:46.827" v="1525" actId="478"/>
          <ac:spMkLst>
            <pc:docMk/>
            <pc:sldMk cId="1812966690" sldId="511"/>
            <ac:spMk id="39" creationId="{816907A1-99D4-493A-9CE5-E6C479ED9262}"/>
          </ac:spMkLst>
        </pc:spChg>
        <pc:spChg chg="del">
          <ac:chgData name="Goher Mohammad" userId="cfcc5047-4460-43f0-befc-fae2563741e3" providerId="ADAL" clId="{D25C1CC8-B1DD-40C3-A0E4-6A044A22C8FA}" dt="2020-06-01T22:00:49.380" v="1527" actId="478"/>
          <ac:spMkLst>
            <pc:docMk/>
            <pc:sldMk cId="1812966690" sldId="511"/>
            <ac:spMk id="40" creationId="{53DAF8D7-4529-4616-9A2E-E1AF834AAFDB}"/>
          </ac:spMkLst>
        </pc:spChg>
        <pc:spChg chg="mod">
          <ac:chgData name="Goher Mohammad" userId="cfcc5047-4460-43f0-befc-fae2563741e3" providerId="ADAL" clId="{D25C1CC8-B1DD-40C3-A0E4-6A044A22C8FA}" dt="2020-06-01T22:00:43.621" v="1524" actId="20577"/>
          <ac:spMkLst>
            <pc:docMk/>
            <pc:sldMk cId="1812966690" sldId="511"/>
            <ac:spMk id="53" creationId="{E7BADDD6-8D71-E94A-9906-D24079CBCB3E}"/>
          </ac:spMkLst>
        </pc:spChg>
        <pc:spChg chg="del">
          <ac:chgData name="Goher Mohammad" userId="cfcc5047-4460-43f0-befc-fae2563741e3" providerId="ADAL" clId="{D25C1CC8-B1DD-40C3-A0E4-6A044A22C8FA}" dt="2020-06-01T22:01:19.763" v="1530" actId="478"/>
          <ac:spMkLst>
            <pc:docMk/>
            <pc:sldMk cId="1812966690" sldId="511"/>
            <ac:spMk id="69" creationId="{1E1D54FF-F47E-4742-A67A-5613F3A3955C}"/>
          </ac:spMkLst>
        </pc:spChg>
        <pc:spChg chg="del">
          <ac:chgData name="Goher Mohammad" userId="cfcc5047-4460-43f0-befc-fae2563741e3" providerId="ADAL" clId="{D25C1CC8-B1DD-40C3-A0E4-6A044A22C8FA}" dt="2020-06-01T22:01:15.572" v="1529" actId="478"/>
          <ac:spMkLst>
            <pc:docMk/>
            <pc:sldMk cId="1812966690" sldId="511"/>
            <ac:spMk id="70" creationId="{6563359D-045B-40A5-AC87-027B123287BF}"/>
          </ac:spMkLst>
        </pc:spChg>
        <pc:grpChg chg="del">
          <ac:chgData name="Goher Mohammad" userId="cfcc5047-4460-43f0-befc-fae2563741e3" providerId="ADAL" clId="{D25C1CC8-B1DD-40C3-A0E4-6A044A22C8FA}" dt="2020-06-01T22:01:15.572" v="1529" actId="478"/>
          <ac:grpSpMkLst>
            <pc:docMk/>
            <pc:sldMk cId="1812966690" sldId="511"/>
            <ac:grpSpMk id="68" creationId="{1A6F2D4F-C265-48E4-B296-764B0395C022}"/>
          </ac:grpSpMkLst>
        </pc:grpChg>
      </pc:sldChg>
      <pc:sldChg chg="add del mod ord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1754687636" sldId="512"/>
        </pc:sldMkLst>
      </pc:sldChg>
      <pc:sldChg chg="delSp modSp add del mod ord replId modShow">
        <pc:chgData name="Goher Mohammad" userId="cfcc5047-4460-43f0-befc-fae2563741e3" providerId="ADAL" clId="{D25C1CC8-B1DD-40C3-A0E4-6A044A22C8FA}" dt="2020-06-02T18:56:27.517" v="2806" actId="47"/>
        <pc:sldMkLst>
          <pc:docMk/>
          <pc:sldMk cId="1931909312" sldId="513"/>
        </pc:sldMkLst>
        <pc:spChg chg="del">
          <ac:chgData name="Goher Mohammad" userId="cfcc5047-4460-43f0-befc-fae2563741e3" providerId="ADAL" clId="{D25C1CC8-B1DD-40C3-A0E4-6A044A22C8FA}" dt="2020-06-01T22:02:11.316" v="1536" actId="478"/>
          <ac:spMkLst>
            <pc:docMk/>
            <pc:sldMk cId="1931909312" sldId="513"/>
            <ac:spMk id="26" creationId="{9B86673C-35A5-4771-B3E6-F2E227B21002}"/>
          </ac:spMkLst>
        </pc:spChg>
        <pc:spChg chg="del">
          <ac:chgData name="Goher Mohammad" userId="cfcc5047-4460-43f0-befc-fae2563741e3" providerId="ADAL" clId="{D25C1CC8-B1DD-40C3-A0E4-6A044A22C8FA}" dt="2020-06-01T22:02:09.683" v="1535" actId="478"/>
          <ac:spMkLst>
            <pc:docMk/>
            <pc:sldMk cId="1931909312" sldId="513"/>
            <ac:spMk id="27" creationId="{ECF628B9-CA97-4486-95CA-3467201D8BB4}"/>
          </ac:spMkLst>
        </pc:spChg>
        <pc:spChg chg="del">
          <ac:chgData name="Goher Mohammad" userId="cfcc5047-4460-43f0-befc-fae2563741e3" providerId="ADAL" clId="{D25C1CC8-B1DD-40C3-A0E4-6A044A22C8FA}" dt="2020-06-01T22:02:38.579" v="1548" actId="478"/>
          <ac:spMkLst>
            <pc:docMk/>
            <pc:sldMk cId="1931909312" sldId="513"/>
            <ac:spMk id="34" creationId="{AEA345DA-570D-46A6-8C38-0C341D9765B0}"/>
          </ac:spMkLst>
        </pc:spChg>
        <pc:spChg chg="del">
          <ac:chgData name="Goher Mohammad" userId="cfcc5047-4460-43f0-befc-fae2563741e3" providerId="ADAL" clId="{D25C1CC8-B1DD-40C3-A0E4-6A044A22C8FA}" dt="2020-06-01T22:02:36.340" v="1547" actId="478"/>
          <ac:spMkLst>
            <pc:docMk/>
            <pc:sldMk cId="1931909312" sldId="513"/>
            <ac:spMk id="35" creationId="{DA9076AF-8FA4-4389-961E-86205C69FC36}"/>
          </ac:spMkLst>
        </pc:spChg>
        <pc:spChg chg="mod">
          <ac:chgData name="Goher Mohammad" userId="cfcc5047-4460-43f0-befc-fae2563741e3" providerId="ADAL" clId="{D25C1CC8-B1DD-40C3-A0E4-6A044A22C8FA}" dt="2020-06-01T22:02:15.596" v="1546" actId="20577"/>
          <ac:spMkLst>
            <pc:docMk/>
            <pc:sldMk cId="1931909312" sldId="513"/>
            <ac:spMk id="53" creationId="{E7BADDD6-8D71-E94A-9906-D24079CBCB3E}"/>
          </ac:spMkLst>
        </pc:spChg>
        <pc:grpChg chg="del">
          <ac:chgData name="Goher Mohammad" userId="cfcc5047-4460-43f0-befc-fae2563741e3" providerId="ADAL" clId="{D25C1CC8-B1DD-40C3-A0E4-6A044A22C8FA}" dt="2020-06-01T22:02:36.340" v="1547" actId="478"/>
          <ac:grpSpMkLst>
            <pc:docMk/>
            <pc:sldMk cId="1931909312" sldId="513"/>
            <ac:grpSpMk id="32" creationId="{C4626A3F-6701-4448-A1E2-73A9A5EC1DA9}"/>
          </ac:grpSpMkLst>
        </pc:grpChg>
      </pc:sldChg>
      <pc:sldChg chg="modSp add mod ord">
        <pc:chgData name="Goher Mohammad" userId="cfcc5047-4460-43f0-befc-fae2563741e3" providerId="ADAL" clId="{D25C1CC8-B1DD-40C3-A0E4-6A044A22C8FA}" dt="2020-06-01T22:08:40.069" v="1632" actId="20577"/>
        <pc:sldMkLst>
          <pc:docMk/>
          <pc:sldMk cId="115829294" sldId="514"/>
        </pc:sldMkLst>
        <pc:spChg chg="mod">
          <ac:chgData name="Goher Mohammad" userId="cfcc5047-4460-43f0-befc-fae2563741e3" providerId="ADAL" clId="{D25C1CC8-B1DD-40C3-A0E4-6A044A22C8FA}" dt="2020-06-01T22:08:40.069" v="1632" actId="20577"/>
          <ac:spMkLst>
            <pc:docMk/>
            <pc:sldMk cId="115829294" sldId="514"/>
            <ac:spMk id="389" creationId="{00000000-0000-0000-0000-000000000000}"/>
          </ac:spMkLst>
        </pc:spChg>
      </pc:sldChg>
      <pc:sldChg chg="modSp add mod ord">
        <pc:chgData name="Goher Mohammad" userId="cfcc5047-4460-43f0-befc-fae2563741e3" providerId="ADAL" clId="{D25C1CC8-B1DD-40C3-A0E4-6A044A22C8FA}" dt="2020-06-02T12:11:15.897" v="2345" actId="20577"/>
        <pc:sldMkLst>
          <pc:docMk/>
          <pc:sldMk cId="1069407875" sldId="515"/>
        </pc:sldMkLst>
        <pc:spChg chg="mod">
          <ac:chgData name="Goher Mohammad" userId="cfcc5047-4460-43f0-befc-fae2563741e3" providerId="ADAL" clId="{D25C1CC8-B1DD-40C3-A0E4-6A044A22C8FA}" dt="2020-06-02T12:11:15.897" v="2345" actId="20577"/>
          <ac:spMkLst>
            <pc:docMk/>
            <pc:sldMk cId="1069407875" sldId="515"/>
            <ac:spMk id="389" creationId="{00000000-0000-0000-0000-000000000000}"/>
          </ac:spMkLst>
        </pc:spChg>
      </pc:sldChg>
      <pc:sldChg chg="modSp add mod ord">
        <pc:chgData name="Goher Mohammad" userId="cfcc5047-4460-43f0-befc-fae2563741e3" providerId="ADAL" clId="{D25C1CC8-B1DD-40C3-A0E4-6A044A22C8FA}" dt="2020-06-02T12:11:02.920" v="2338" actId="1037"/>
        <pc:sldMkLst>
          <pc:docMk/>
          <pc:sldMk cId="796598498" sldId="516"/>
        </pc:sldMkLst>
        <pc:spChg chg="mod">
          <ac:chgData name="Goher Mohammad" userId="cfcc5047-4460-43f0-befc-fae2563741e3" providerId="ADAL" clId="{D25C1CC8-B1DD-40C3-A0E4-6A044A22C8FA}" dt="2020-06-02T12:11:02.920" v="2338" actId="1037"/>
          <ac:spMkLst>
            <pc:docMk/>
            <pc:sldMk cId="796598498" sldId="516"/>
            <ac:spMk id="389" creationId="{00000000-0000-0000-0000-000000000000}"/>
          </ac:spMkLst>
        </pc:spChg>
      </pc:sldChg>
      <pc:sldChg chg="modSp add mod">
        <pc:chgData name="Goher Mohammad" userId="cfcc5047-4460-43f0-befc-fae2563741e3" providerId="ADAL" clId="{D25C1CC8-B1DD-40C3-A0E4-6A044A22C8FA}" dt="2020-06-01T22:12:58.630" v="1769" actId="20577"/>
        <pc:sldMkLst>
          <pc:docMk/>
          <pc:sldMk cId="1900628939" sldId="517"/>
        </pc:sldMkLst>
        <pc:spChg chg="mod">
          <ac:chgData name="Goher Mohammad" userId="cfcc5047-4460-43f0-befc-fae2563741e3" providerId="ADAL" clId="{D25C1CC8-B1DD-40C3-A0E4-6A044A22C8FA}" dt="2020-06-01T22:12:58.630" v="1769" actId="20577"/>
          <ac:spMkLst>
            <pc:docMk/>
            <pc:sldMk cId="1900628939" sldId="517"/>
            <ac:spMk id="389" creationId="{00000000-0000-0000-0000-000000000000}"/>
          </ac:spMkLst>
        </pc:spChg>
      </pc:sldChg>
      <pc:sldChg chg="addSp modSp add mod">
        <pc:chgData name="Goher Mohammad" userId="cfcc5047-4460-43f0-befc-fae2563741e3" providerId="ADAL" clId="{D25C1CC8-B1DD-40C3-A0E4-6A044A22C8FA}" dt="2020-06-01T22:28:46.493" v="2227" actId="14100"/>
        <pc:sldMkLst>
          <pc:docMk/>
          <pc:sldMk cId="1860410879" sldId="518"/>
        </pc:sldMkLst>
        <pc:spChg chg="add mod">
          <ac:chgData name="Goher Mohammad" userId="cfcc5047-4460-43f0-befc-fae2563741e3" providerId="ADAL" clId="{D25C1CC8-B1DD-40C3-A0E4-6A044A22C8FA}" dt="2020-06-01T22:28:46.493" v="2227" actId="14100"/>
          <ac:spMkLst>
            <pc:docMk/>
            <pc:sldMk cId="1860410879" sldId="518"/>
            <ac:spMk id="3" creationId="{2DFAFFE5-1471-46FE-AED9-AB3B256BF8E5}"/>
          </ac:spMkLst>
        </pc:spChg>
        <pc:spChg chg="mod">
          <ac:chgData name="Goher Mohammad" userId="cfcc5047-4460-43f0-befc-fae2563741e3" providerId="ADAL" clId="{D25C1CC8-B1DD-40C3-A0E4-6A044A22C8FA}" dt="2020-06-01T22:25:56.234" v="2136" actId="14100"/>
          <ac:spMkLst>
            <pc:docMk/>
            <pc:sldMk cId="1860410879" sldId="518"/>
            <ac:spMk id="389" creationId="{00000000-0000-0000-0000-000000000000}"/>
          </ac:spMkLst>
        </pc:spChg>
      </pc:sldChg>
      <pc:sldChg chg="addSp">
        <pc:chgData name="Goher Mohammad" userId="cfcc5047-4460-43f0-befc-fae2563741e3" providerId="ADAL" clId="{D25C1CC8-B1DD-40C3-A0E4-6A044A22C8FA}" dt="2020-06-01T22:18:58.126" v="1864"/>
        <pc:sldMkLst>
          <pc:docMk/>
          <pc:sldMk cId="1600606482" sldId="519"/>
        </pc:sldMkLst>
        <pc:picChg chg="add">
          <ac:chgData name="Goher Mohammad" userId="cfcc5047-4460-43f0-befc-fae2563741e3" providerId="ADAL" clId="{D25C1CC8-B1DD-40C3-A0E4-6A044A22C8FA}" dt="2020-06-01T22:18:58.126" v="1864"/>
          <ac:picMkLst>
            <pc:docMk/>
            <pc:sldMk cId="1600606482" sldId="519"/>
            <ac:picMk id="3074" creationId="{8A30D10D-5CC8-4F4F-8CBD-DECFD8DE628D}"/>
          </ac:picMkLst>
        </pc:picChg>
      </pc:sldChg>
      <pc:sldChg chg="delSp modSp add del mod ord">
        <pc:chgData name="Goher Mohammad" userId="cfcc5047-4460-43f0-befc-fae2563741e3" providerId="ADAL" clId="{D25C1CC8-B1DD-40C3-A0E4-6A044A22C8FA}" dt="2020-06-01T22:19:20.410" v="1884" actId="1076"/>
        <pc:sldMkLst>
          <pc:docMk/>
          <pc:sldMk cId="2526388799" sldId="519"/>
        </pc:sldMkLst>
        <pc:spChg chg="mod">
          <ac:chgData name="Goher Mohammad" userId="cfcc5047-4460-43f0-befc-fae2563741e3" providerId="ADAL" clId="{D25C1CC8-B1DD-40C3-A0E4-6A044A22C8FA}" dt="2020-06-01T22:19:20.410" v="1884" actId="1076"/>
          <ac:spMkLst>
            <pc:docMk/>
            <pc:sldMk cId="2526388799" sldId="519"/>
            <ac:spMk id="2" creationId="{06134DA1-87C9-46D4-B1EF-09710643E56B}"/>
          </ac:spMkLst>
        </pc:spChg>
        <pc:picChg chg="del">
          <ac:chgData name="Goher Mohammad" userId="cfcc5047-4460-43f0-befc-fae2563741e3" providerId="ADAL" clId="{D25C1CC8-B1DD-40C3-A0E4-6A044A22C8FA}" dt="2020-06-01T22:19:02.728" v="1867" actId="478"/>
          <ac:picMkLst>
            <pc:docMk/>
            <pc:sldMk cId="2526388799" sldId="519"/>
            <ac:picMk id="1026" creationId="{DAE423E7-4D6C-494B-9036-BE9A16D33690}"/>
          </ac:picMkLst>
        </pc:picChg>
        <pc:picChg chg="mod">
          <ac:chgData name="Goher Mohammad" userId="cfcc5047-4460-43f0-befc-fae2563741e3" providerId="ADAL" clId="{D25C1CC8-B1DD-40C3-A0E4-6A044A22C8FA}" dt="2020-06-01T22:19:05.543" v="1868" actId="1076"/>
          <ac:picMkLst>
            <pc:docMk/>
            <pc:sldMk cId="2526388799" sldId="519"/>
            <ac:picMk id="3074" creationId="{8A30D10D-5CC8-4F4F-8CBD-DECFD8DE628D}"/>
          </ac:picMkLst>
        </pc:picChg>
      </pc:sldChg>
      <pc:sldChg chg="delSp modSp add del mod">
        <pc:chgData name="Goher Mohammad" userId="cfcc5047-4460-43f0-befc-fae2563741e3" providerId="ADAL" clId="{D25C1CC8-B1DD-40C3-A0E4-6A044A22C8FA}" dt="2020-06-01T22:22:04.677" v="1986" actId="20577"/>
        <pc:sldMkLst>
          <pc:docMk/>
          <pc:sldMk cId="701898085" sldId="520"/>
        </pc:sldMkLst>
        <pc:spChg chg="mod">
          <ac:chgData name="Goher Mohammad" userId="cfcc5047-4460-43f0-befc-fae2563741e3" providerId="ADAL" clId="{D25C1CC8-B1DD-40C3-A0E4-6A044A22C8FA}" dt="2020-06-01T22:22:04.677" v="1986" actId="20577"/>
          <ac:spMkLst>
            <pc:docMk/>
            <pc:sldMk cId="701898085" sldId="520"/>
            <ac:spMk id="2" creationId="{06134DA1-87C9-46D4-B1EF-09710643E56B}"/>
          </ac:spMkLst>
        </pc:spChg>
        <pc:picChg chg="del">
          <ac:chgData name="Goher Mohammad" userId="cfcc5047-4460-43f0-befc-fae2563741e3" providerId="ADAL" clId="{D25C1CC8-B1DD-40C3-A0E4-6A044A22C8FA}" dt="2020-06-01T22:21:02.609" v="1956" actId="478"/>
          <ac:picMkLst>
            <pc:docMk/>
            <pc:sldMk cId="701898085" sldId="520"/>
            <ac:picMk id="3074" creationId="{8A30D10D-5CC8-4F4F-8CBD-DECFD8DE628D}"/>
          </ac:picMkLst>
        </pc:picChg>
        <pc:picChg chg="mod">
          <ac:chgData name="Goher Mohammad" userId="cfcc5047-4460-43f0-befc-fae2563741e3" providerId="ADAL" clId="{D25C1CC8-B1DD-40C3-A0E4-6A044A22C8FA}" dt="2020-06-01T22:21:47.352" v="1984" actId="1036"/>
          <ac:picMkLst>
            <pc:docMk/>
            <pc:sldMk cId="701898085" sldId="520"/>
            <ac:picMk id="4098" creationId="{97A0F3EF-2FE8-4B20-AD15-BBE5485A613E}"/>
          </ac:picMkLst>
        </pc:picChg>
      </pc:sldChg>
      <pc:sldChg chg="addSp">
        <pc:chgData name="Goher Mohammad" userId="cfcc5047-4460-43f0-befc-fae2563741e3" providerId="ADAL" clId="{D25C1CC8-B1DD-40C3-A0E4-6A044A22C8FA}" dt="2020-06-01T22:21:03.968" v="1957"/>
        <pc:sldMkLst>
          <pc:docMk/>
          <pc:sldMk cId="3884569209" sldId="520"/>
        </pc:sldMkLst>
        <pc:picChg chg="add">
          <ac:chgData name="Goher Mohammad" userId="cfcc5047-4460-43f0-befc-fae2563741e3" providerId="ADAL" clId="{D25C1CC8-B1DD-40C3-A0E4-6A044A22C8FA}" dt="2020-06-01T22:21:03.968" v="1957"/>
          <ac:picMkLst>
            <pc:docMk/>
            <pc:sldMk cId="3884569209" sldId="520"/>
            <ac:picMk id="4098" creationId="{97A0F3EF-2FE8-4B20-AD15-BBE5485A613E}"/>
          </ac:picMkLst>
        </pc:picChg>
      </pc:sldChg>
      <pc:sldChg chg="modSp add mod ord">
        <pc:chgData name="Goher Mohammad" userId="cfcc5047-4460-43f0-befc-fae2563741e3" providerId="ADAL" clId="{D25C1CC8-B1DD-40C3-A0E4-6A044A22C8FA}" dt="2020-06-02T07:54:07.043" v="2286" actId="1076"/>
        <pc:sldMkLst>
          <pc:docMk/>
          <pc:sldMk cId="2175152179" sldId="521"/>
        </pc:sldMkLst>
        <pc:spChg chg="mod">
          <ac:chgData name="Goher Mohammad" userId="cfcc5047-4460-43f0-befc-fae2563741e3" providerId="ADAL" clId="{D25C1CC8-B1DD-40C3-A0E4-6A044A22C8FA}" dt="2020-06-02T07:54:07.043" v="2286" actId="1076"/>
          <ac:spMkLst>
            <pc:docMk/>
            <pc:sldMk cId="2175152179" sldId="521"/>
            <ac:spMk id="389" creationId="{00000000-0000-0000-0000-000000000000}"/>
          </ac:spMkLst>
        </pc:spChg>
      </pc:sldChg>
      <pc:sldChg chg="modSp add mod ord">
        <pc:chgData name="Goher Mohammad" userId="cfcc5047-4460-43f0-befc-fae2563741e3" providerId="ADAL" clId="{D25C1CC8-B1DD-40C3-A0E4-6A044A22C8FA}" dt="2020-06-02T12:12:05.281" v="2363" actId="1076"/>
        <pc:sldMkLst>
          <pc:docMk/>
          <pc:sldMk cId="3072095124" sldId="522"/>
        </pc:sldMkLst>
        <pc:spChg chg="mod">
          <ac:chgData name="Goher Mohammad" userId="cfcc5047-4460-43f0-befc-fae2563741e3" providerId="ADAL" clId="{D25C1CC8-B1DD-40C3-A0E4-6A044A22C8FA}" dt="2020-06-02T12:12:05.281" v="2363" actId="1076"/>
          <ac:spMkLst>
            <pc:docMk/>
            <pc:sldMk cId="3072095124" sldId="522"/>
            <ac:spMk id="389" creationId="{00000000-0000-0000-0000-000000000000}"/>
          </ac:spMkLst>
        </pc:spChg>
      </pc:sldChg>
      <pc:sldChg chg="addSp">
        <pc:chgData name="Goher Mohammad" userId="cfcc5047-4460-43f0-befc-fae2563741e3" providerId="ADAL" clId="{D25C1CC8-B1DD-40C3-A0E4-6A044A22C8FA}" dt="2020-06-02T12:19:00.055" v="2366"/>
        <pc:sldMkLst>
          <pc:docMk/>
          <pc:sldMk cId="202823718" sldId="523"/>
        </pc:sldMkLst>
        <pc:picChg chg="add">
          <ac:chgData name="Goher Mohammad" userId="cfcc5047-4460-43f0-befc-fae2563741e3" providerId="ADAL" clId="{D25C1CC8-B1DD-40C3-A0E4-6A044A22C8FA}" dt="2020-06-02T12:19:00.055" v="2366"/>
          <ac:picMkLst>
            <pc:docMk/>
            <pc:sldMk cId="202823718" sldId="523"/>
            <ac:picMk id="1026" creationId="{6BAF5F15-C083-4686-9051-6C8D7FD243DB}"/>
          </ac:picMkLst>
        </pc:picChg>
      </pc:sldChg>
      <pc:sldChg chg="addSp">
        <pc:chgData name="Goher Mohammad" userId="cfcc5047-4460-43f0-befc-fae2563741e3" providerId="ADAL" clId="{D25C1CC8-B1DD-40C3-A0E4-6A044A22C8FA}" dt="2020-06-02T12:21:16.713" v="2371"/>
        <pc:sldMkLst>
          <pc:docMk/>
          <pc:sldMk cId="611763899" sldId="523"/>
        </pc:sldMkLst>
        <pc:picChg chg="add">
          <ac:chgData name="Goher Mohammad" userId="cfcc5047-4460-43f0-befc-fae2563741e3" providerId="ADAL" clId="{D25C1CC8-B1DD-40C3-A0E4-6A044A22C8FA}" dt="2020-06-02T12:21:16.713" v="2371"/>
          <ac:picMkLst>
            <pc:docMk/>
            <pc:sldMk cId="611763899" sldId="523"/>
            <ac:picMk id="2050" creationId="{0738EAA0-6F41-4B71-8984-06B959B279D9}"/>
          </ac:picMkLst>
        </pc:picChg>
      </pc:sldChg>
      <pc:sldChg chg="addSp delSp modSp new add del mod">
        <pc:chgData name="Goher Mohammad" userId="cfcc5047-4460-43f0-befc-fae2563741e3" providerId="ADAL" clId="{D25C1CC8-B1DD-40C3-A0E4-6A044A22C8FA}" dt="2020-06-02T12:31:21.473" v="2440" actId="1076"/>
        <pc:sldMkLst>
          <pc:docMk/>
          <pc:sldMk cId="2816809101" sldId="523"/>
        </pc:sldMkLst>
        <pc:spChg chg="del">
          <ac:chgData name="Goher Mohammad" userId="cfcc5047-4460-43f0-befc-fae2563741e3" providerId="ADAL" clId="{D25C1CC8-B1DD-40C3-A0E4-6A044A22C8FA}" dt="2020-06-02T12:19:08.594" v="2369" actId="478"/>
          <ac:spMkLst>
            <pc:docMk/>
            <pc:sldMk cId="2816809101" sldId="523"/>
            <ac:spMk id="2" creationId="{31C6F8D6-3BDB-46CC-BD8F-A619425F2A98}"/>
          </ac:spMkLst>
        </pc:spChg>
        <pc:spChg chg="del">
          <ac:chgData name="Goher Mohammad" userId="cfcc5047-4460-43f0-befc-fae2563741e3" providerId="ADAL" clId="{D25C1CC8-B1DD-40C3-A0E4-6A044A22C8FA}" dt="2020-06-02T12:22:56.978" v="2376" actId="478"/>
          <ac:spMkLst>
            <pc:docMk/>
            <pc:sldMk cId="2816809101" sldId="523"/>
            <ac:spMk id="3" creationId="{AF7798CC-D830-45D4-9070-3E7E211F5538}"/>
          </ac:spMkLst>
        </pc:spChg>
        <pc:spChg chg="add mod">
          <ac:chgData name="Goher Mohammad" userId="cfcc5047-4460-43f0-befc-fae2563741e3" providerId="ADAL" clId="{D25C1CC8-B1DD-40C3-A0E4-6A044A22C8FA}" dt="2020-06-02T12:31:21.473" v="2440" actId="1076"/>
          <ac:spMkLst>
            <pc:docMk/>
            <pc:sldMk cId="2816809101" sldId="523"/>
            <ac:spMk id="5" creationId="{80FCFF2A-4130-4361-84A0-546971490CEC}"/>
          </ac:spMkLst>
        </pc:spChg>
        <pc:picChg chg="mod">
          <ac:chgData name="Goher Mohammad" userId="cfcc5047-4460-43f0-befc-fae2563741e3" providerId="ADAL" clId="{D25C1CC8-B1DD-40C3-A0E4-6A044A22C8FA}" dt="2020-06-02T12:25:50.186" v="2435" actId="1076"/>
          <ac:picMkLst>
            <pc:docMk/>
            <pc:sldMk cId="2816809101" sldId="523"/>
            <ac:picMk id="1026" creationId="{6BAF5F15-C083-4686-9051-6C8D7FD243DB}"/>
          </ac:picMkLst>
        </pc:picChg>
        <pc:picChg chg="mod">
          <ac:chgData name="Goher Mohammad" userId="cfcc5047-4460-43f0-befc-fae2563741e3" providerId="ADAL" clId="{D25C1CC8-B1DD-40C3-A0E4-6A044A22C8FA}" dt="2020-06-02T12:25:51.415" v="2436" actId="1076"/>
          <ac:picMkLst>
            <pc:docMk/>
            <pc:sldMk cId="2816809101" sldId="523"/>
            <ac:picMk id="2050" creationId="{0738EAA0-6F41-4B71-8984-06B959B279D9}"/>
          </ac:picMkLst>
        </pc:picChg>
      </pc:sldChg>
      <pc:sldChg chg="addSp">
        <pc:chgData name="Goher Mohammad" userId="cfcc5047-4460-43f0-befc-fae2563741e3" providerId="ADAL" clId="{D25C1CC8-B1DD-40C3-A0E4-6A044A22C8FA}" dt="2020-06-02T12:36:51.258" v="2502"/>
        <pc:sldMkLst>
          <pc:docMk/>
          <pc:sldMk cId="119282438" sldId="524"/>
        </pc:sldMkLst>
        <pc:picChg chg="add">
          <ac:chgData name="Goher Mohammad" userId="cfcc5047-4460-43f0-befc-fae2563741e3" providerId="ADAL" clId="{D25C1CC8-B1DD-40C3-A0E4-6A044A22C8FA}" dt="2020-06-02T12:36:51.258" v="2502"/>
          <ac:picMkLst>
            <pc:docMk/>
            <pc:sldMk cId="119282438" sldId="524"/>
            <ac:picMk id="3074" creationId="{54EB4366-DDBC-4BD5-93B6-46B85B02A919}"/>
          </ac:picMkLst>
        </pc:picChg>
      </pc:sldChg>
      <pc:sldChg chg="delSp modSp add del mod">
        <pc:chgData name="Goher Mohammad" userId="cfcc5047-4460-43f0-befc-fae2563741e3" providerId="ADAL" clId="{D25C1CC8-B1DD-40C3-A0E4-6A044A22C8FA}" dt="2020-06-02T12:36:55.470" v="2505" actId="1076"/>
        <pc:sldMkLst>
          <pc:docMk/>
          <pc:sldMk cId="1400445648" sldId="524"/>
        </pc:sldMkLst>
        <pc:spChg chg="mod">
          <ac:chgData name="Goher Mohammad" userId="cfcc5047-4460-43f0-befc-fae2563741e3" providerId="ADAL" clId="{D25C1CC8-B1DD-40C3-A0E4-6A044A22C8FA}" dt="2020-06-02T12:36:47.888" v="2499" actId="1076"/>
          <ac:spMkLst>
            <pc:docMk/>
            <pc:sldMk cId="1400445648" sldId="524"/>
            <ac:spMk id="5" creationId="{80FCFF2A-4130-4361-84A0-546971490CEC}"/>
          </ac:spMkLst>
        </pc:spChg>
        <pc:picChg chg="del">
          <ac:chgData name="Goher Mohammad" userId="cfcc5047-4460-43f0-befc-fae2563741e3" providerId="ADAL" clId="{D25C1CC8-B1DD-40C3-A0E4-6A044A22C8FA}" dt="2020-06-02T12:36:49.330" v="2500" actId="478"/>
          <ac:picMkLst>
            <pc:docMk/>
            <pc:sldMk cId="1400445648" sldId="524"/>
            <ac:picMk id="1026" creationId="{6BAF5F15-C083-4686-9051-6C8D7FD243DB}"/>
          </ac:picMkLst>
        </pc:picChg>
        <pc:picChg chg="del">
          <ac:chgData name="Goher Mohammad" userId="cfcc5047-4460-43f0-befc-fae2563741e3" providerId="ADAL" clId="{D25C1CC8-B1DD-40C3-A0E4-6A044A22C8FA}" dt="2020-06-02T12:36:50.034" v="2501" actId="478"/>
          <ac:picMkLst>
            <pc:docMk/>
            <pc:sldMk cId="1400445648" sldId="524"/>
            <ac:picMk id="2050" creationId="{0738EAA0-6F41-4B71-8984-06B959B279D9}"/>
          </ac:picMkLst>
        </pc:picChg>
        <pc:picChg chg="mod">
          <ac:chgData name="Goher Mohammad" userId="cfcc5047-4460-43f0-befc-fae2563741e3" providerId="ADAL" clId="{D25C1CC8-B1DD-40C3-A0E4-6A044A22C8FA}" dt="2020-06-02T12:36:55.470" v="2505" actId="1076"/>
          <ac:picMkLst>
            <pc:docMk/>
            <pc:sldMk cId="1400445648" sldId="524"/>
            <ac:picMk id="3074" creationId="{54EB4366-DDBC-4BD5-93B6-46B85B02A919}"/>
          </ac:picMkLst>
        </pc:picChg>
      </pc:sldChg>
      <pc:sldChg chg="addSp delSp modSp add mod modClrScheme chgLayout">
        <pc:chgData name="Goher Mohammad" userId="cfcc5047-4460-43f0-befc-fae2563741e3" providerId="ADAL" clId="{D25C1CC8-B1DD-40C3-A0E4-6A044A22C8FA}" dt="2020-06-02T12:50:52.539" v="2801" actId="20577"/>
        <pc:sldMkLst>
          <pc:docMk/>
          <pc:sldMk cId="50078461" sldId="525"/>
        </pc:sldMkLst>
        <pc:spChg chg="add mod ord">
          <ac:chgData name="Goher Mohammad" userId="cfcc5047-4460-43f0-befc-fae2563741e3" providerId="ADAL" clId="{D25C1CC8-B1DD-40C3-A0E4-6A044A22C8FA}" dt="2020-06-02T12:50:52.539" v="2801" actId="20577"/>
          <ac:spMkLst>
            <pc:docMk/>
            <pc:sldMk cId="50078461" sldId="525"/>
            <ac:spMk id="2" creationId="{EA92CC7C-3311-49E1-96D3-F7C73B7030F1}"/>
          </ac:spMkLst>
        </pc:spChg>
        <pc:spChg chg="mod ord">
          <ac:chgData name="Goher Mohammad" userId="cfcc5047-4460-43f0-befc-fae2563741e3" providerId="ADAL" clId="{D25C1CC8-B1DD-40C3-A0E4-6A044A22C8FA}" dt="2020-06-02T12:39:54.221" v="2551" actId="20577"/>
          <ac:spMkLst>
            <pc:docMk/>
            <pc:sldMk cId="50078461" sldId="525"/>
            <ac:spMk id="5" creationId="{F54BE904-669B-4DBD-96BD-A0F40626DB7C}"/>
          </ac:spMkLst>
        </pc:spChg>
        <pc:picChg chg="del mod ord">
          <ac:chgData name="Goher Mohammad" userId="cfcc5047-4460-43f0-befc-fae2563741e3" providerId="ADAL" clId="{D25C1CC8-B1DD-40C3-A0E4-6A044A22C8FA}" dt="2020-06-02T12:39:42.540" v="2532" actId="478"/>
          <ac:picMkLst>
            <pc:docMk/>
            <pc:sldMk cId="50078461" sldId="525"/>
            <ac:picMk id="9" creationId="{D29F1E6C-D78D-4B56-8927-D3B07F1915A7}"/>
          </ac:picMkLst>
        </pc:picChg>
      </pc:sldChg>
      <pc:sldMasterChg chg="add del addSldLayout delSldLayout">
        <pc:chgData name="Goher Mohammad" userId="cfcc5047-4460-43f0-befc-fae2563741e3" providerId="ADAL" clId="{D25C1CC8-B1DD-40C3-A0E4-6A044A22C8FA}" dt="2020-06-01T20:35:09.148" v="180" actId="700"/>
        <pc:sldMasterMkLst>
          <pc:docMk/>
          <pc:sldMasterMk cId="0" sldId="2147483687"/>
        </pc:sldMasterMkLst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48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49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50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51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52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53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54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55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56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57"/>
          </pc:sldLayoutMkLst>
        </pc:sldLayoutChg>
        <pc:sldLayoutChg chg="add del">
          <pc:chgData name="Goher Mohammad" userId="cfcc5047-4460-43f0-befc-fae2563741e3" providerId="ADAL" clId="{D25C1CC8-B1DD-40C3-A0E4-6A044A22C8FA}" dt="2020-06-01T20:35:09.148" v="180" actId="700"/>
          <pc:sldLayoutMkLst>
            <pc:docMk/>
            <pc:sldMasterMk cId="0" sldId="2147483687"/>
            <pc:sldLayoutMk cId="0" sldId="2147483658"/>
          </pc:sldLayoutMkLst>
        </pc:sldLayoutChg>
      </pc:sldMasterChg>
      <pc:sldMasterChg chg="delSldLayout modSldLayout">
        <pc:chgData name="Goher Mohammad" userId="cfcc5047-4460-43f0-befc-fae2563741e3" providerId="ADAL" clId="{D25C1CC8-B1DD-40C3-A0E4-6A044A22C8FA}" dt="2020-06-01T20:39:38.067" v="191" actId="478"/>
        <pc:sldMasterMkLst>
          <pc:docMk/>
          <pc:sldMasterMk cId="0" sldId="2147483689"/>
        </pc:sldMasterMkLst>
        <pc:sldLayoutChg chg="del">
          <pc:chgData name="Goher Mohammad" userId="cfcc5047-4460-43f0-befc-fae2563741e3" providerId="ADAL" clId="{D25C1CC8-B1DD-40C3-A0E4-6A044A22C8FA}" dt="2020-06-01T20:37:59.292" v="182" actId="2696"/>
          <pc:sldLayoutMkLst>
            <pc:docMk/>
            <pc:sldMasterMk cId="0" sldId="2147483689"/>
            <pc:sldLayoutMk cId="687137966" sldId="2147483704"/>
          </pc:sldLayoutMkLst>
        </pc:sldLayoutChg>
        <pc:sldLayoutChg chg="delSp mod">
          <pc:chgData name="Goher Mohammad" userId="cfcc5047-4460-43f0-befc-fae2563741e3" providerId="ADAL" clId="{D25C1CC8-B1DD-40C3-A0E4-6A044A22C8FA}" dt="2020-06-01T20:39:38.067" v="191" actId="478"/>
          <pc:sldLayoutMkLst>
            <pc:docMk/>
            <pc:sldMasterMk cId="0" sldId="2147483689"/>
            <pc:sldLayoutMk cId="1139633346" sldId="2147483708"/>
          </pc:sldLayoutMkLst>
          <pc:spChg chg="del">
            <ac:chgData name="Goher Mohammad" userId="cfcc5047-4460-43f0-befc-fae2563741e3" providerId="ADAL" clId="{D25C1CC8-B1DD-40C3-A0E4-6A044A22C8FA}" dt="2020-06-01T20:39:38.067" v="191" actId="478"/>
            <ac:spMkLst>
              <pc:docMk/>
              <pc:sldMasterMk cId="0" sldId="2147483689"/>
              <pc:sldLayoutMk cId="1139633346" sldId="2147483708"/>
              <ac:spMk id="7" creationId="{00000000-0000-0000-0000-000000000000}"/>
            </ac:spMkLst>
          </pc:spChg>
        </pc:sldLayoutChg>
      </pc:sldMasterChg>
      <pc:sldMasterChg chg="delSldLayout">
        <pc:chgData name="Goher Mohammad" userId="cfcc5047-4460-43f0-befc-fae2563741e3" providerId="ADAL" clId="{D25C1CC8-B1DD-40C3-A0E4-6A044A22C8FA}" dt="2020-06-01T19:23:52.487" v="83" actId="47"/>
        <pc:sldMasterMkLst>
          <pc:docMk/>
          <pc:sldMasterMk cId="0" sldId="2147483690"/>
        </pc:sldMasterMkLst>
        <pc:sldLayoutChg chg="del">
          <pc:chgData name="Goher Mohammad" userId="cfcc5047-4460-43f0-befc-fae2563741e3" providerId="ADAL" clId="{D25C1CC8-B1DD-40C3-A0E4-6A044A22C8FA}" dt="2020-06-01T19:23:52.487" v="83" actId="47"/>
          <pc:sldLayoutMkLst>
            <pc:docMk/>
            <pc:sldMasterMk cId="0" sldId="2147483690"/>
            <pc:sldLayoutMk cId="215011895" sldId="214748369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ee018550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7ee018550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97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7ee018550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7ee018550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478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7ee018550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7ee018550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071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930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059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237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7ee018550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7ee018550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1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7ee018550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7ee018550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931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090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04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7ee018550_0_9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87ee018550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226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397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68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6A293A-BFDB-3644-967A-8608F4C07E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476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6A293A-BFDB-3644-967A-8608F4C07E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586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6A293A-BFDB-3644-967A-8608F4C07E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895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6A293A-BFDB-3644-967A-8608F4C07E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333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6A293A-BFDB-3644-967A-8608F4C07E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371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798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7ee018550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87ee018550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g87ee018550_0_4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7ee018550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7ee018550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7ee018550_0_4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g87ee018550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7ee01855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87ee01855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796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ee018550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ee018550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1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dy/Google%20Drive/****Uffindell/Work/L&amp;Q/L&amp;Q%20New%20brand%20identity/Artwork/%E2%80%A2%E2%80%A2%E2%80%A2%E2%80%A2L&amp;Q_LOGO/ON_SCREEN/PNG/L&amp;Q_Logo_White_RGB_150dpi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dy/Google%20Drive/****Uffindell/Work/L&amp;Q/L&amp;Q%20New%20brand%20identity/Artwork/%E2%80%A2%E2%80%A2%E2%80%A2%E2%80%A2L&amp;Q_LOGO/ON_SCREEN/PNG/L&amp;Q_Logo_White_RGB_150dpi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dy/Google%20Drive/****Uffindell/Work/L&amp;Q/L&amp;Q%20New%20brand%20identity/Artwork/%E2%80%A2%E2%80%A2%E2%80%A2%E2%80%A2L&amp;Q_LOGO/ON_SCREEN/PNG/L&amp;Q_Logo_White_RGB_150dpi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dy/Google%20Drive/****Uffindell/Work/L&amp;Q/L&amp;Q%20New%20brand%20identity/Artwork/%E2%80%A2%E2%80%A2%E2%80%A2%E2%80%A2L&amp;Q_LOGO/ON_SCREEN/PNG/L&amp;Q_Logo_White_RGB_150dpi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dy/Google%20Drive/****Uffindell/Work/L&amp;Q/L&amp;Q%20New%20brand%20identity/Artwork/%E2%80%A2%E2%80%A2%E2%80%A2%E2%80%A2L&amp;Q_LOGO/ON_SCREEN/PNG/L&amp;Q_Logo_White_RGB_150dpi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dy/Google%20Drive/****Uffindell/Work/L&amp;Q/L&amp;Q%20New%20brand%20identity/Artwork/%E2%80%A2%E2%80%A2%E2%80%A2%E2%80%A2L&amp;Q_LOGO/ON_SCREEN/PNG/L&amp;Q_Logo_White_RGB_150dpi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dy/Google%20Drive/****Uffindell/Work/L&amp;Q/L&amp;Q%20New%20brand%20identity/Artwork/%E2%80%A2%E2%80%A2%E2%80%A2%E2%80%A2L&amp;Q_LOGO/ON_SCREEN/PNG/L&amp;Q_Logo_White_RGB_150dpi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dy/Google%20Drive/****Uffindell/Work/L&amp;Q/L&amp;Q%20New%20brand%20identity/Artwork/%E2%80%A2%E2%80%A2%E2%80%A2%E2%80%A2L&amp;Q_LOGO/ON_SCREEN/PNG/L&amp;Q_Logo_White_RGB_150dpi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dy/Google%20Drive/****Uffindell/Work/L&amp;Q/L&amp;Q%20New%20brand%20identity/Artwork/%E2%80%A2%E2%80%A2%E2%80%A2%E2%80%A2L&amp;Q_LOGO/ON_SCREEN/PNG/L&amp;Q_Logo_White_RGB_150dpi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632" y="-1"/>
            <a:ext cx="9148630" cy="515982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7"/>
          <p:cNvSpPr txBox="1">
            <a:spLocks noGrp="1"/>
          </p:cNvSpPr>
          <p:nvPr>
            <p:ph type="ctrTitle"/>
          </p:nvPr>
        </p:nvSpPr>
        <p:spPr>
          <a:xfrm>
            <a:off x="4501354" y="1142857"/>
            <a:ext cx="4014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501354" y="3002613"/>
            <a:ext cx="401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7BB40"/>
              </a:buClr>
              <a:buSzPts val="1800"/>
              <a:buNone/>
              <a:defRPr sz="1800" b="1" cap="none">
                <a:solidFill>
                  <a:srgbClr val="87BB40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382" y="205979"/>
            <a:ext cx="8229600" cy="857250"/>
          </a:xfrm>
        </p:spPr>
        <p:txBody>
          <a:bodyPr anchor="t" anchorCtr="0">
            <a:normAutofit/>
          </a:bodyPr>
          <a:lstStyle>
            <a:lvl1pPr>
              <a:defRPr sz="2250" baseline="0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102" y="1168004"/>
            <a:ext cx="8207375" cy="331933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aseline="0">
                <a:solidFill>
                  <a:schemeClr val="tx1"/>
                </a:solidFill>
                <a:latin typeface="Calibri"/>
                <a:ea typeface="Liberation Sans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2pPr>
            <a:lvl3pPr marL="900113" indent="-214313">
              <a:buFont typeface="Arial" panose="020B0604020202020204" pitchFamily="34" charset="0"/>
              <a:buChar char="•"/>
              <a:defRPr sz="135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Body text will go here</a:t>
            </a:r>
          </a:p>
          <a:p>
            <a:pPr lvl="0"/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101994" y="4755718"/>
            <a:ext cx="1066800" cy="273844"/>
          </a:xfrm>
        </p:spPr>
        <p:txBody>
          <a:bodyPr/>
          <a:lstStyle>
            <a:lvl1pPr algn="r">
              <a:defRPr sz="675">
                <a:solidFill>
                  <a:srgbClr val="FFFFFF"/>
                </a:solidFill>
                <a:latin typeface="Calibri"/>
                <a:cs typeface="Arial"/>
              </a:defRPr>
            </a:lvl1pPr>
          </a:lstStyle>
          <a:p>
            <a:fld id="{C7EE2D5E-0219-3440-9DE8-7396D18337BC}" type="datetime1">
              <a:rPr lang="en-GB" smtClean="0"/>
              <a:pPr/>
              <a:t>02/06/2020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379134" y="4755718"/>
            <a:ext cx="4722861" cy="273844"/>
          </a:xfrm>
        </p:spPr>
        <p:txBody>
          <a:bodyPr/>
          <a:lstStyle>
            <a:lvl1pPr algn="r">
              <a:defRPr sz="675">
                <a:solidFill>
                  <a:schemeClr val="bg1"/>
                </a:solidFill>
                <a:latin typeface="Calibri"/>
                <a:cs typeface="Arial"/>
              </a:defRPr>
            </a:lvl1pPr>
          </a:lstStyle>
          <a:p>
            <a:r>
              <a:rPr lang="en-US"/>
              <a:t>L&amp;Q - 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795" y="4755718"/>
            <a:ext cx="537682" cy="273844"/>
          </a:xfrm>
        </p:spPr>
        <p:txBody>
          <a:bodyPr/>
          <a:lstStyle>
            <a:lvl1pPr>
              <a:defRPr sz="675" b="1" i="0">
                <a:solidFill>
                  <a:srgbClr val="FFFFFF"/>
                </a:solidFill>
              </a:defRPr>
            </a:lvl1pPr>
          </a:lstStyle>
          <a:p>
            <a:fld id="{76F26372-FB9B-014D-B9DB-25691E1F1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02" y="4578426"/>
            <a:ext cx="813233" cy="5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963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382" y="205979"/>
            <a:ext cx="8229600" cy="857250"/>
          </a:xfrm>
        </p:spPr>
        <p:txBody>
          <a:bodyPr anchor="t" anchorCtr="0">
            <a:normAutofit/>
          </a:bodyPr>
          <a:lstStyle>
            <a:lvl1pPr>
              <a:defRPr sz="2250" baseline="0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102" y="1168004"/>
            <a:ext cx="8207375" cy="331933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aseline="0">
                <a:solidFill>
                  <a:schemeClr val="tx1"/>
                </a:solidFill>
                <a:latin typeface="Calibri"/>
                <a:ea typeface="Liberation Sans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2pPr>
            <a:lvl3pPr marL="900113" indent="-214313">
              <a:buFont typeface="Arial" panose="020B0604020202020204" pitchFamily="34" charset="0"/>
              <a:buChar char="•"/>
              <a:defRPr sz="135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Body text will go here</a:t>
            </a:r>
          </a:p>
          <a:p>
            <a:pPr lvl="0"/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101994" y="4755718"/>
            <a:ext cx="1066800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fld id="{C7EE2D5E-0219-3440-9DE8-7396D18337BC}" type="datetime1">
              <a:rPr lang="en-GB" smtClean="0"/>
              <a:pPr/>
              <a:t>02/06/2020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379134" y="4755718"/>
            <a:ext cx="4722861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r>
              <a:rPr lang="en-US"/>
              <a:t>L&amp;Q - 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795" y="4755718"/>
            <a:ext cx="537682" cy="273844"/>
          </a:xfrm>
        </p:spPr>
        <p:txBody>
          <a:bodyPr/>
          <a:lstStyle>
            <a:lvl1pPr>
              <a:defRPr sz="675" b="1" i="0">
                <a:solidFill>
                  <a:srgbClr val="3B3C37"/>
                </a:solidFill>
              </a:defRPr>
            </a:lvl1pPr>
          </a:lstStyle>
          <a:p>
            <a:fld id="{76F26372-FB9B-014D-B9DB-25691E1F1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02" y="4578426"/>
            <a:ext cx="813233" cy="5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862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382" y="205979"/>
            <a:ext cx="8229600" cy="857250"/>
          </a:xfrm>
        </p:spPr>
        <p:txBody>
          <a:bodyPr anchor="t" anchorCtr="0">
            <a:normAutofit/>
          </a:bodyPr>
          <a:lstStyle>
            <a:lvl1pPr>
              <a:defRPr sz="2250" baseline="0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102" y="1168004"/>
            <a:ext cx="8207375" cy="331933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aseline="0">
                <a:solidFill>
                  <a:schemeClr val="tx1"/>
                </a:solidFill>
                <a:latin typeface="Calibri"/>
                <a:ea typeface="Liberation Sans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2pPr>
            <a:lvl3pPr marL="900113" indent="-214313">
              <a:buFont typeface="Arial" panose="020B0604020202020204" pitchFamily="34" charset="0"/>
              <a:buChar char="•"/>
              <a:defRPr sz="135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Body text will go here</a:t>
            </a:r>
          </a:p>
          <a:p>
            <a:pPr lvl="0"/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101994" y="4755718"/>
            <a:ext cx="1066800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fld id="{C7EE2D5E-0219-3440-9DE8-7396D18337BC}" type="datetime1">
              <a:rPr lang="en-GB" smtClean="0"/>
              <a:pPr/>
              <a:t>02/06/2020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379134" y="4755718"/>
            <a:ext cx="4722861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r>
              <a:rPr lang="en-US"/>
              <a:t>L&amp;Q - 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795" y="4755718"/>
            <a:ext cx="537682" cy="273844"/>
          </a:xfrm>
        </p:spPr>
        <p:txBody>
          <a:bodyPr/>
          <a:lstStyle>
            <a:lvl1pPr>
              <a:defRPr sz="675" b="1" i="0">
                <a:solidFill>
                  <a:srgbClr val="3B3C37"/>
                </a:solidFill>
              </a:defRPr>
            </a:lvl1pPr>
          </a:lstStyle>
          <a:p>
            <a:fld id="{76F26372-FB9B-014D-B9DB-25691E1F1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02" y="4578426"/>
            <a:ext cx="813233" cy="5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038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382" y="205979"/>
            <a:ext cx="8229600" cy="857250"/>
          </a:xfrm>
        </p:spPr>
        <p:txBody>
          <a:bodyPr anchor="t" anchorCtr="0">
            <a:normAutofit/>
          </a:bodyPr>
          <a:lstStyle>
            <a:lvl1pPr>
              <a:defRPr sz="2250" baseline="0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102" y="1168004"/>
            <a:ext cx="8207375" cy="331933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aseline="0">
                <a:solidFill>
                  <a:schemeClr val="tx1"/>
                </a:solidFill>
                <a:latin typeface="Calibri"/>
                <a:ea typeface="Liberation Sans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2pPr>
            <a:lvl3pPr marL="900113" indent="-214313">
              <a:buFont typeface="Arial" panose="020B0604020202020204" pitchFamily="34" charset="0"/>
              <a:buChar char="•"/>
              <a:defRPr sz="135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Body text will go here</a:t>
            </a:r>
          </a:p>
          <a:p>
            <a:pPr lvl="0"/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101994" y="4755718"/>
            <a:ext cx="1066800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fld id="{C7EE2D5E-0219-3440-9DE8-7396D18337BC}" type="datetime1">
              <a:rPr lang="en-GB" smtClean="0"/>
              <a:pPr/>
              <a:t>02/06/2020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379134" y="4755718"/>
            <a:ext cx="4722861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r>
              <a:rPr lang="en-US"/>
              <a:t>L&amp;Q - 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795" y="4755718"/>
            <a:ext cx="537682" cy="273844"/>
          </a:xfrm>
        </p:spPr>
        <p:txBody>
          <a:bodyPr/>
          <a:lstStyle>
            <a:lvl1pPr>
              <a:defRPr sz="675" b="1" i="0">
                <a:solidFill>
                  <a:srgbClr val="3B3C37"/>
                </a:solidFill>
              </a:defRPr>
            </a:lvl1pPr>
          </a:lstStyle>
          <a:p>
            <a:fld id="{76F26372-FB9B-014D-B9DB-25691E1F1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02" y="4578426"/>
            <a:ext cx="813233" cy="5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6999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382" y="205979"/>
            <a:ext cx="8229600" cy="857250"/>
          </a:xfrm>
        </p:spPr>
        <p:txBody>
          <a:bodyPr anchor="t" anchorCtr="0">
            <a:normAutofit/>
          </a:bodyPr>
          <a:lstStyle>
            <a:lvl1pPr>
              <a:defRPr sz="2250" baseline="0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102" y="1168004"/>
            <a:ext cx="8207375" cy="331933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aseline="0">
                <a:solidFill>
                  <a:schemeClr val="tx1"/>
                </a:solidFill>
                <a:latin typeface="Calibri"/>
                <a:ea typeface="Liberation Sans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2pPr>
            <a:lvl3pPr marL="900113" indent="-214313">
              <a:buFont typeface="Arial" panose="020B0604020202020204" pitchFamily="34" charset="0"/>
              <a:buChar char="•"/>
              <a:defRPr sz="135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Body text will go here</a:t>
            </a:r>
          </a:p>
          <a:p>
            <a:pPr lvl="0"/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101994" y="4755718"/>
            <a:ext cx="1066800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fld id="{C7EE2D5E-0219-3440-9DE8-7396D18337BC}" type="datetime1">
              <a:rPr lang="en-GB" smtClean="0"/>
              <a:pPr/>
              <a:t>02/06/2020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379134" y="4755718"/>
            <a:ext cx="4722861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r>
              <a:rPr lang="en-US"/>
              <a:t>L&amp;Q - 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795" y="4755718"/>
            <a:ext cx="537682" cy="273844"/>
          </a:xfrm>
        </p:spPr>
        <p:txBody>
          <a:bodyPr/>
          <a:lstStyle>
            <a:lvl1pPr>
              <a:defRPr sz="675" b="1" i="0">
                <a:solidFill>
                  <a:srgbClr val="3B3C37"/>
                </a:solidFill>
              </a:defRPr>
            </a:lvl1pPr>
          </a:lstStyle>
          <a:p>
            <a:fld id="{76F26372-FB9B-014D-B9DB-25691E1F1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02" y="4578426"/>
            <a:ext cx="813233" cy="5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9939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382" y="205979"/>
            <a:ext cx="8229600" cy="857250"/>
          </a:xfrm>
        </p:spPr>
        <p:txBody>
          <a:bodyPr anchor="t" anchorCtr="0">
            <a:normAutofit/>
          </a:bodyPr>
          <a:lstStyle>
            <a:lvl1pPr>
              <a:defRPr sz="2250" baseline="0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102" y="1168004"/>
            <a:ext cx="8207375" cy="331933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aseline="0">
                <a:solidFill>
                  <a:schemeClr val="tx1"/>
                </a:solidFill>
                <a:latin typeface="Calibri"/>
                <a:ea typeface="Liberation Sans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2pPr>
            <a:lvl3pPr marL="900113" indent="-214313">
              <a:buFont typeface="Arial" panose="020B0604020202020204" pitchFamily="34" charset="0"/>
              <a:buChar char="•"/>
              <a:defRPr sz="135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Body text will go here</a:t>
            </a:r>
          </a:p>
          <a:p>
            <a:pPr lvl="0"/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101994" y="4755718"/>
            <a:ext cx="1066800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fld id="{C7EE2D5E-0219-3440-9DE8-7396D18337BC}" type="datetime1">
              <a:rPr lang="en-GB" smtClean="0"/>
              <a:pPr/>
              <a:t>02/06/2020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379134" y="4755718"/>
            <a:ext cx="4722861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r>
              <a:rPr lang="en-US"/>
              <a:t>L&amp;Q - 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795" y="4755718"/>
            <a:ext cx="537682" cy="273844"/>
          </a:xfrm>
        </p:spPr>
        <p:txBody>
          <a:bodyPr/>
          <a:lstStyle>
            <a:lvl1pPr>
              <a:defRPr sz="675" b="1" i="0">
                <a:solidFill>
                  <a:srgbClr val="3B3C37"/>
                </a:solidFill>
              </a:defRPr>
            </a:lvl1pPr>
          </a:lstStyle>
          <a:p>
            <a:fld id="{76F26372-FB9B-014D-B9DB-25691E1F1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02" y="4578426"/>
            <a:ext cx="813233" cy="5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7344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382" y="205979"/>
            <a:ext cx="8229600" cy="857250"/>
          </a:xfrm>
        </p:spPr>
        <p:txBody>
          <a:bodyPr anchor="t" anchorCtr="0">
            <a:normAutofit/>
          </a:bodyPr>
          <a:lstStyle>
            <a:lvl1pPr>
              <a:defRPr sz="2250" baseline="0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102" y="1168004"/>
            <a:ext cx="8207375" cy="331933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aseline="0">
                <a:solidFill>
                  <a:schemeClr val="tx1"/>
                </a:solidFill>
                <a:latin typeface="Calibri"/>
                <a:ea typeface="Liberation Sans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2pPr>
            <a:lvl3pPr marL="900113" indent="-214313">
              <a:buFont typeface="Arial" panose="020B0604020202020204" pitchFamily="34" charset="0"/>
              <a:buChar char="•"/>
              <a:defRPr sz="135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Body text will go here</a:t>
            </a:r>
          </a:p>
          <a:p>
            <a:pPr lvl="0"/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101994" y="4755718"/>
            <a:ext cx="1066800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fld id="{C7EE2D5E-0219-3440-9DE8-7396D18337BC}" type="datetime1">
              <a:rPr lang="en-GB" smtClean="0"/>
              <a:pPr/>
              <a:t>02/06/2020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379134" y="4755718"/>
            <a:ext cx="4722861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r>
              <a:rPr lang="en-US"/>
              <a:t>L&amp;Q - 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795" y="4755718"/>
            <a:ext cx="537682" cy="273844"/>
          </a:xfrm>
        </p:spPr>
        <p:txBody>
          <a:bodyPr/>
          <a:lstStyle>
            <a:lvl1pPr>
              <a:defRPr sz="675" b="1" i="0">
                <a:solidFill>
                  <a:srgbClr val="3B3C37"/>
                </a:solidFill>
              </a:defRPr>
            </a:lvl1pPr>
          </a:lstStyle>
          <a:p>
            <a:fld id="{76F26372-FB9B-014D-B9DB-25691E1F1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02" y="4578426"/>
            <a:ext cx="813233" cy="5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7841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382" y="205979"/>
            <a:ext cx="8229600" cy="857250"/>
          </a:xfrm>
        </p:spPr>
        <p:txBody>
          <a:bodyPr anchor="t" anchorCtr="0">
            <a:normAutofit/>
          </a:bodyPr>
          <a:lstStyle>
            <a:lvl1pPr>
              <a:defRPr sz="2250" baseline="0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102" y="1168004"/>
            <a:ext cx="8207375" cy="331933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aseline="0">
                <a:solidFill>
                  <a:schemeClr val="tx1"/>
                </a:solidFill>
                <a:latin typeface="Calibri"/>
                <a:ea typeface="Liberation Sans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2pPr>
            <a:lvl3pPr marL="900113" indent="-214313">
              <a:buFont typeface="Arial" panose="020B0604020202020204" pitchFamily="34" charset="0"/>
              <a:buChar char="•"/>
              <a:defRPr sz="135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Body text will go here</a:t>
            </a:r>
          </a:p>
          <a:p>
            <a:pPr lvl="0"/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101994" y="4755718"/>
            <a:ext cx="1066800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fld id="{C7EE2D5E-0219-3440-9DE8-7396D18337BC}" type="datetime1">
              <a:rPr lang="en-GB" smtClean="0"/>
              <a:pPr/>
              <a:t>02/06/2020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379134" y="4755718"/>
            <a:ext cx="4722861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r>
              <a:rPr lang="en-US"/>
              <a:t>L&amp;Q - 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795" y="4755718"/>
            <a:ext cx="537682" cy="273844"/>
          </a:xfrm>
        </p:spPr>
        <p:txBody>
          <a:bodyPr/>
          <a:lstStyle>
            <a:lvl1pPr>
              <a:defRPr sz="675" b="1" i="0">
                <a:solidFill>
                  <a:srgbClr val="3B3C37"/>
                </a:solidFill>
              </a:defRPr>
            </a:lvl1pPr>
          </a:lstStyle>
          <a:p>
            <a:fld id="{76F26372-FB9B-014D-B9DB-25691E1F1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02" y="4578426"/>
            <a:ext cx="813233" cy="5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62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/>
          <p:cNvPicPr preferRelativeResize="0"/>
          <p:nvPr/>
        </p:nvPicPr>
        <p:blipFill rotWithShape="1">
          <a:blip r:embed="rId2">
            <a:alphaModFix/>
          </a:blip>
          <a:srcRect t="80852"/>
          <a:stretch/>
        </p:blipFill>
        <p:spPr>
          <a:xfrm>
            <a:off x="-4567" y="4198434"/>
            <a:ext cx="9207000" cy="994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ldNum" idx="12"/>
          </p:nvPr>
        </p:nvSpPr>
        <p:spPr>
          <a:xfrm>
            <a:off x="690957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382" y="205979"/>
            <a:ext cx="8229600" cy="857250"/>
          </a:xfrm>
        </p:spPr>
        <p:txBody>
          <a:bodyPr anchor="t" anchorCtr="0">
            <a:normAutofit/>
          </a:bodyPr>
          <a:lstStyle>
            <a:lvl1pPr>
              <a:defRPr sz="2250" baseline="0">
                <a:latin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102" y="1168004"/>
            <a:ext cx="8207375" cy="331933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aseline="0">
                <a:solidFill>
                  <a:schemeClr val="tx1"/>
                </a:solidFill>
                <a:latin typeface="Calibri"/>
                <a:ea typeface="Liberation Sans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2pPr>
            <a:lvl3pPr marL="900113" indent="-214313">
              <a:buFont typeface="Arial" panose="020B0604020202020204" pitchFamily="34" charset="0"/>
              <a:buChar char="•"/>
              <a:defRPr sz="135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Liberation Sans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Body text will go here</a:t>
            </a:r>
          </a:p>
          <a:p>
            <a:pPr lvl="0"/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101994" y="4755718"/>
            <a:ext cx="1066800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fld id="{C7EE2D5E-0219-3440-9DE8-7396D18337BC}" type="datetime1">
              <a:rPr lang="en-GB" smtClean="0"/>
              <a:pPr/>
              <a:t>02/06/2020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379134" y="4755718"/>
            <a:ext cx="4722861" cy="273844"/>
          </a:xfrm>
          <a:prstGeom prst="rect">
            <a:avLst/>
          </a:prstGeom>
        </p:spPr>
        <p:txBody>
          <a:bodyPr/>
          <a:lstStyle>
            <a:lvl1pPr algn="r">
              <a:defRPr sz="675">
                <a:solidFill>
                  <a:srgbClr val="3B3C37"/>
                </a:solidFill>
                <a:latin typeface="Calibri"/>
                <a:cs typeface="Arial"/>
              </a:defRPr>
            </a:lvl1pPr>
          </a:lstStyle>
          <a:p>
            <a:r>
              <a:rPr lang="en-US"/>
              <a:t>L&amp;Q - 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795" y="4755718"/>
            <a:ext cx="537682" cy="273844"/>
          </a:xfrm>
        </p:spPr>
        <p:txBody>
          <a:bodyPr/>
          <a:lstStyle>
            <a:lvl1pPr>
              <a:defRPr sz="675" b="1" i="0">
                <a:solidFill>
                  <a:srgbClr val="3B3C37"/>
                </a:solidFill>
              </a:defRPr>
            </a:lvl1pPr>
          </a:lstStyle>
          <a:p>
            <a:fld id="{76F26372-FB9B-014D-B9DB-25691E1F18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102" y="4578426"/>
            <a:ext cx="813233" cy="51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2003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sz="5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>
            <a:spLocks noGrp="1"/>
          </p:cNvSpPr>
          <p:nvPr>
            <p:ph type="body" idx="1"/>
          </p:nvPr>
        </p:nvSpPr>
        <p:spPr>
          <a:xfrm>
            <a:off x="1593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3125" y="36800"/>
            <a:ext cx="1780875" cy="7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3300"/>
              <a:buFont typeface="Calibri"/>
              <a:buNone/>
              <a:defRPr sz="3300" b="1" i="0" u="none" strike="noStrike" cap="none">
                <a:solidFill>
                  <a:srgbClr val="0054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660152" y="128934"/>
            <a:ext cx="1347630" cy="4905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708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76" name="Google Shape;17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7425" y="76125"/>
            <a:ext cx="1189175" cy="4943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wardleymap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wardleymaps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in.slack.com/t/os-summit/shared_invite/zt-eptzb479-POZlYeYI1vaNNZzVatF2ag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4"/>
          <p:cNvPicPr preferRelativeResize="0"/>
          <p:nvPr/>
        </p:nvPicPr>
        <p:blipFill rotWithShape="1">
          <a:blip r:embed="rId3">
            <a:alphaModFix/>
          </a:blip>
          <a:srcRect b="12823"/>
          <a:stretch/>
        </p:blipFill>
        <p:spPr>
          <a:xfrm>
            <a:off x="3852024" y="939222"/>
            <a:ext cx="4939136" cy="321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725" y="54348"/>
            <a:ext cx="2628763" cy="101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44"/>
          <p:cNvCxnSpPr/>
          <p:nvPr/>
        </p:nvCxnSpPr>
        <p:spPr>
          <a:xfrm>
            <a:off x="656124" y="4190564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44"/>
          <p:cNvSpPr/>
          <p:nvPr/>
        </p:nvSpPr>
        <p:spPr>
          <a:xfrm>
            <a:off x="5388413" y="1154195"/>
            <a:ext cx="1697700" cy="1697700"/>
          </a:xfrm>
          <a:prstGeom prst="arc">
            <a:avLst>
              <a:gd name="adj1" fmla="val 11879904"/>
              <a:gd name="adj2" fmla="val 20639316"/>
            </a:avLst>
          </a:prstGeom>
          <a:noFill/>
          <a:ln w="9525" cap="flat" cmpd="sng">
            <a:solidFill>
              <a:schemeClr val="lt1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4" descr="Facebook Brand Resourc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8031" y="1400079"/>
            <a:ext cx="182883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4" descr="Circle, linkedin, logo, media, network, share, social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1775" y="1040986"/>
            <a:ext cx="182880" cy="182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4"/>
          <p:cNvGrpSpPr/>
          <p:nvPr/>
        </p:nvGrpSpPr>
        <p:grpSpPr>
          <a:xfrm>
            <a:off x="6804646" y="1400112"/>
            <a:ext cx="182741" cy="182925"/>
            <a:chOff x="500839" y="2178756"/>
            <a:chExt cx="2966574" cy="2964742"/>
          </a:xfrm>
        </p:grpSpPr>
        <p:sp>
          <p:nvSpPr>
            <p:cNvPr id="200" name="Google Shape;200;p44"/>
            <p:cNvSpPr/>
            <p:nvPr/>
          </p:nvSpPr>
          <p:spPr>
            <a:xfrm>
              <a:off x="642437" y="2377440"/>
              <a:ext cx="2758440" cy="2636520"/>
            </a:xfrm>
            <a:custGeom>
              <a:avLst/>
              <a:gdLst/>
              <a:ahLst/>
              <a:cxnLst/>
              <a:rect l="l" t="t" r="r" b="b"/>
              <a:pathLst>
                <a:path w="2758440" h="2636520" extrusionOk="0">
                  <a:moveTo>
                    <a:pt x="144780" y="266700"/>
                  </a:moveTo>
                  <a:lnTo>
                    <a:pt x="144780" y="205740"/>
                  </a:lnTo>
                  <a:lnTo>
                    <a:pt x="579120" y="7620"/>
                  </a:lnTo>
                  <a:lnTo>
                    <a:pt x="2369820" y="0"/>
                  </a:lnTo>
                  <a:lnTo>
                    <a:pt x="2758440" y="716280"/>
                  </a:lnTo>
                  <a:lnTo>
                    <a:pt x="2651760" y="2133600"/>
                  </a:lnTo>
                  <a:lnTo>
                    <a:pt x="2385060" y="2491740"/>
                  </a:lnTo>
                  <a:lnTo>
                    <a:pt x="1554480" y="2636520"/>
                  </a:lnTo>
                  <a:lnTo>
                    <a:pt x="434340" y="2590800"/>
                  </a:lnTo>
                  <a:lnTo>
                    <a:pt x="60960" y="2202180"/>
                  </a:lnTo>
                  <a:lnTo>
                    <a:pt x="0" y="906780"/>
                  </a:lnTo>
                  <a:lnTo>
                    <a:pt x="144780" y="2667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" name="Google Shape;201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0839" y="2178756"/>
              <a:ext cx="2966574" cy="29647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" name="Google Shape;202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52658" y="1157203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4" descr="Circle, logo, media, network, share, social, twitter ico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08156" y="1121522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4"/>
          <p:cNvSpPr/>
          <p:nvPr/>
        </p:nvSpPr>
        <p:spPr>
          <a:xfrm>
            <a:off x="656118" y="4211686"/>
            <a:ext cx="246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open-security-summit.org</a:t>
            </a:r>
            <a:endParaRPr/>
          </a:p>
        </p:txBody>
      </p:sp>
      <p:sp>
        <p:nvSpPr>
          <p:cNvPr id="205" name="Google Shape;205;p44"/>
          <p:cNvSpPr/>
          <p:nvPr/>
        </p:nvSpPr>
        <p:spPr>
          <a:xfrm>
            <a:off x="4319311" y="4226977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All materials will be published under a CC  or open source license</a:t>
            </a:r>
            <a:endParaRPr sz="1000" b="0" i="0" u="none" strike="noStrike" cap="none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06" name="Google Shape;206;p44"/>
          <p:cNvSpPr txBox="1"/>
          <p:nvPr/>
        </p:nvSpPr>
        <p:spPr>
          <a:xfrm>
            <a:off x="599000" y="1951200"/>
            <a:ext cx="28782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WELCOME</a:t>
            </a:r>
            <a:endParaRPr sz="4000" dirty="0"/>
          </a:p>
        </p:txBody>
      </p:sp>
      <p:sp>
        <p:nvSpPr>
          <p:cNvPr id="207" name="Google Shape;207;p44"/>
          <p:cNvSpPr txBox="1"/>
          <p:nvPr/>
        </p:nvSpPr>
        <p:spPr>
          <a:xfrm>
            <a:off x="2751013" y="252250"/>
            <a:ext cx="44166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TRAINING SESSIONS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1796300" y="2245955"/>
            <a:ext cx="593165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What is Wardley Mapping?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2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4DA1-87C9-46D4-B1EF-09710643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30" y="288000"/>
            <a:ext cx="3888940" cy="453600"/>
          </a:xfrm>
        </p:spPr>
        <p:txBody>
          <a:bodyPr/>
          <a:lstStyle/>
          <a:p>
            <a:r>
              <a:rPr lang="en-GB" dirty="0"/>
              <a:t>Brainchild of Simon Wardley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B3289-3A1F-4E93-A18C-0B36F6F4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0" y="1096193"/>
            <a:ext cx="5270400" cy="3154846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4E35859-FC40-4F75-A01B-266E84868CA5}"/>
              </a:ext>
            </a:extLst>
          </p:cNvPr>
          <p:cNvSpPr txBox="1">
            <a:spLocks/>
          </p:cNvSpPr>
          <p:nvPr/>
        </p:nvSpPr>
        <p:spPr>
          <a:xfrm>
            <a:off x="5784107" y="1816804"/>
            <a:ext cx="3095167" cy="171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0054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dirty="0"/>
              <a:t>More information can be found here about Simon Wardley and Wardley Maps:</a:t>
            </a:r>
          </a:p>
          <a:p>
            <a:pPr algn="ctr"/>
            <a:endParaRPr lang="en-GB" sz="1800" dirty="0"/>
          </a:p>
          <a:p>
            <a:pPr algn="ctr"/>
            <a:r>
              <a:rPr lang="en-GB" sz="1400" dirty="0">
                <a:hlinkClick r:id="rId3"/>
              </a:rPr>
              <a:t>https://medium.com/wardleymaps</a:t>
            </a:r>
            <a:endParaRPr lang="en-GB" sz="1800" dirty="0"/>
          </a:p>
          <a:p>
            <a:pPr marL="285750" indent="-285750">
              <a:buFontTx/>
              <a:buChar char="-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000499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4DA1-87C9-46D4-B1EF-09710643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60" y="252000"/>
            <a:ext cx="4465880" cy="453600"/>
          </a:xfrm>
        </p:spPr>
        <p:txBody>
          <a:bodyPr/>
          <a:lstStyle/>
          <a:p>
            <a:r>
              <a:rPr lang="en-GB" dirty="0"/>
              <a:t>This is normally seen as ‘mapping’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E423E7-4D6C-494B-9036-BE9A16D33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25" y="652023"/>
            <a:ext cx="5731375" cy="394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0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04C758-832B-49DB-90BE-F6A3CA3E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14" y="624818"/>
            <a:ext cx="5847392" cy="39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C88C735-AF66-4446-A729-3C49C272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540" y="257618"/>
            <a:ext cx="3197740" cy="453600"/>
          </a:xfrm>
        </p:spPr>
        <p:txBody>
          <a:bodyPr/>
          <a:lstStyle/>
          <a:p>
            <a:r>
              <a:rPr lang="en-GB" dirty="0"/>
              <a:t>Has anything changed?</a:t>
            </a:r>
          </a:p>
        </p:txBody>
      </p:sp>
    </p:spTree>
    <p:extLst>
      <p:ext uri="{BB962C8B-B14F-4D97-AF65-F5344CB8AC3E}">
        <p14:creationId xmlns:p14="http://schemas.microsoft.com/office/powerpoint/2010/main" val="2873990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2037600" y="2252305"/>
            <a:ext cx="5572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Basically it is a diagram!!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2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4DA1-87C9-46D4-B1EF-09710643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730" y="273600"/>
            <a:ext cx="1894540" cy="453600"/>
          </a:xfrm>
        </p:spPr>
        <p:txBody>
          <a:bodyPr/>
          <a:lstStyle/>
          <a:p>
            <a:r>
              <a:rPr lang="en-GB" dirty="0"/>
              <a:t>Is this a map?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0D10D-5CC8-4F4F-8CBD-DECFD8DE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13" y="845232"/>
            <a:ext cx="4021487" cy="316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8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4DA1-87C9-46D4-B1EF-09710643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00" y="684001"/>
            <a:ext cx="7459200" cy="453600"/>
          </a:xfrm>
        </p:spPr>
        <p:txBody>
          <a:bodyPr/>
          <a:lstStyle/>
          <a:p>
            <a:r>
              <a:rPr lang="en-GB" dirty="0"/>
              <a:t>Changing Nottingham changes the meaning of the map!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A0F3EF-2FE8-4B20-AD15-BBE5485A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89" y="1541314"/>
            <a:ext cx="3888211" cy="291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89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1122000" y="2252305"/>
            <a:ext cx="75013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..but it is a map that’s meaningful!!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15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21A964-C717-4A8D-9527-2A0182DB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93" y="1216800"/>
            <a:ext cx="4729014" cy="360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C8285D-5283-487B-8066-C2B50BEA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00" y="325824"/>
            <a:ext cx="7293600" cy="453600"/>
          </a:xfrm>
        </p:spPr>
        <p:txBody>
          <a:bodyPr/>
          <a:lstStyle/>
          <a:p>
            <a:r>
              <a:rPr lang="en-GB" sz="2400" b="1" dirty="0">
                <a:solidFill>
                  <a:srgbClr val="0042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‘True’ Mapping allows Strategy, Visibility and Direction</a:t>
            </a:r>
          </a:p>
        </p:txBody>
      </p:sp>
    </p:spTree>
    <p:extLst>
      <p:ext uri="{BB962C8B-B14F-4D97-AF65-F5344CB8AC3E}">
        <p14:creationId xmlns:p14="http://schemas.microsoft.com/office/powerpoint/2010/main" val="276188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88C735-AF66-4446-A729-3C49C272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540" y="257618"/>
            <a:ext cx="3197740" cy="453600"/>
          </a:xfrm>
        </p:spPr>
        <p:txBody>
          <a:bodyPr/>
          <a:lstStyle/>
          <a:p>
            <a:r>
              <a:rPr lang="en-GB" dirty="0"/>
              <a:t>This is a ‘Wardley Map’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943C6-A6D9-49E6-99FF-95BFEF5D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93" y="711218"/>
            <a:ext cx="6530608" cy="43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8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/>
          <p:nvPr/>
        </p:nvSpPr>
        <p:spPr>
          <a:xfrm>
            <a:off x="1419024" y="1471583"/>
            <a:ext cx="29176" cy="2593666"/>
          </a:xfrm>
          <a:custGeom>
            <a:avLst/>
            <a:gdLst/>
            <a:ahLst/>
            <a:cxnLst/>
            <a:rect l="l" t="t" r="r" b="b"/>
            <a:pathLst>
              <a:path w="16" h="1419" extrusionOk="0"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411"/>
                  <a:pt x="0" y="1411"/>
                  <a:pt x="0" y="1411"/>
                </a:cubicBezTo>
                <a:cubicBezTo>
                  <a:pt x="0" y="1415"/>
                  <a:pt x="4" y="1419"/>
                  <a:pt x="8" y="1419"/>
                </a:cubicBezTo>
                <a:cubicBezTo>
                  <a:pt x="8" y="1419"/>
                  <a:pt x="8" y="1419"/>
                  <a:pt x="8" y="1419"/>
                </a:cubicBezTo>
                <a:cubicBezTo>
                  <a:pt x="12" y="1419"/>
                  <a:pt x="16" y="1415"/>
                  <a:pt x="16" y="1411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5"/>
          <p:cNvSpPr/>
          <p:nvPr/>
        </p:nvSpPr>
        <p:spPr>
          <a:xfrm>
            <a:off x="1379351" y="3958421"/>
            <a:ext cx="108600" cy="106800"/>
          </a:xfrm>
          <a:prstGeom prst="ellipse">
            <a:avLst/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5"/>
          <p:cNvSpPr/>
          <p:nvPr/>
        </p:nvSpPr>
        <p:spPr>
          <a:xfrm>
            <a:off x="768907" y="1652299"/>
            <a:ext cx="1329413" cy="2140794"/>
          </a:xfrm>
          <a:custGeom>
            <a:avLst/>
            <a:gdLst/>
            <a:ahLst/>
            <a:cxnLst/>
            <a:rect l="l" t="t" r="r" b="b"/>
            <a:pathLst>
              <a:path w="834" h="1113" extrusionOk="0">
                <a:moveTo>
                  <a:pt x="788" y="1113"/>
                </a:moveTo>
                <a:cubicBezTo>
                  <a:pt x="46" y="1113"/>
                  <a:pt x="46" y="1113"/>
                  <a:pt x="46" y="1113"/>
                </a:cubicBezTo>
                <a:cubicBezTo>
                  <a:pt x="20" y="1113"/>
                  <a:pt x="0" y="1092"/>
                  <a:pt x="0" y="1067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0" y="0"/>
                  <a:pt x="46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814" y="0"/>
                  <a:pt x="834" y="21"/>
                  <a:pt x="834" y="46"/>
                </a:cubicBezTo>
                <a:cubicBezTo>
                  <a:pt x="834" y="1067"/>
                  <a:pt x="834" y="1067"/>
                  <a:pt x="834" y="1067"/>
                </a:cubicBezTo>
                <a:cubicBezTo>
                  <a:pt x="834" y="1092"/>
                  <a:pt x="814" y="1113"/>
                  <a:pt x="788" y="111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BFBFBF">
                <a:alpha val="40000"/>
              </a:srgbClr>
            </a:outerShdw>
          </a:effectLst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1A91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45"/>
          <p:cNvSpPr/>
          <p:nvPr/>
        </p:nvSpPr>
        <p:spPr>
          <a:xfrm>
            <a:off x="768907" y="3650656"/>
            <a:ext cx="1329300" cy="24600"/>
          </a:xfrm>
          <a:prstGeom prst="rect">
            <a:avLst/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5"/>
          <p:cNvSpPr/>
          <p:nvPr/>
        </p:nvSpPr>
        <p:spPr>
          <a:xfrm>
            <a:off x="1379351" y="1388983"/>
            <a:ext cx="108600" cy="106800"/>
          </a:xfrm>
          <a:prstGeom prst="ellipse">
            <a:avLst/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5"/>
          <p:cNvSpPr txBox="1"/>
          <p:nvPr/>
        </p:nvSpPr>
        <p:spPr>
          <a:xfrm>
            <a:off x="931145" y="2416125"/>
            <a:ext cx="10050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Learn by w</a:t>
            </a:r>
            <a:r>
              <a:rPr lang="en" sz="12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orking with small, diverse teams</a:t>
            </a:r>
            <a:endParaRPr sz="1100"/>
          </a:p>
        </p:txBody>
      </p:sp>
      <p:sp>
        <p:nvSpPr>
          <p:cNvPr id="218" name="Google Shape;218;p45"/>
          <p:cNvSpPr/>
          <p:nvPr/>
        </p:nvSpPr>
        <p:spPr>
          <a:xfrm>
            <a:off x="2988218" y="1471583"/>
            <a:ext cx="29176" cy="2593666"/>
          </a:xfrm>
          <a:custGeom>
            <a:avLst/>
            <a:gdLst/>
            <a:ahLst/>
            <a:cxnLst/>
            <a:rect l="l" t="t" r="r" b="b"/>
            <a:pathLst>
              <a:path w="16" h="1419" extrusionOk="0"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411"/>
                  <a:pt x="0" y="1411"/>
                  <a:pt x="0" y="1411"/>
                </a:cubicBezTo>
                <a:cubicBezTo>
                  <a:pt x="0" y="1415"/>
                  <a:pt x="4" y="1419"/>
                  <a:pt x="8" y="1419"/>
                </a:cubicBezTo>
                <a:cubicBezTo>
                  <a:pt x="8" y="1419"/>
                  <a:pt x="8" y="1419"/>
                  <a:pt x="8" y="1419"/>
                </a:cubicBezTo>
                <a:cubicBezTo>
                  <a:pt x="12" y="1419"/>
                  <a:pt x="16" y="1415"/>
                  <a:pt x="16" y="1411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5"/>
          <p:cNvSpPr/>
          <p:nvPr/>
        </p:nvSpPr>
        <p:spPr>
          <a:xfrm>
            <a:off x="2948546" y="3958421"/>
            <a:ext cx="108600" cy="106800"/>
          </a:xfrm>
          <a:prstGeom prst="ellipse">
            <a:avLst/>
          </a:prstGeom>
          <a:solidFill>
            <a:srgbClr val="00549E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5"/>
          <p:cNvSpPr/>
          <p:nvPr/>
        </p:nvSpPr>
        <p:spPr>
          <a:xfrm>
            <a:off x="2338101" y="1652299"/>
            <a:ext cx="1329413" cy="2140794"/>
          </a:xfrm>
          <a:custGeom>
            <a:avLst/>
            <a:gdLst/>
            <a:ahLst/>
            <a:cxnLst/>
            <a:rect l="l" t="t" r="r" b="b"/>
            <a:pathLst>
              <a:path w="834" h="1113" extrusionOk="0">
                <a:moveTo>
                  <a:pt x="788" y="1113"/>
                </a:moveTo>
                <a:cubicBezTo>
                  <a:pt x="46" y="1113"/>
                  <a:pt x="46" y="1113"/>
                  <a:pt x="46" y="1113"/>
                </a:cubicBezTo>
                <a:cubicBezTo>
                  <a:pt x="20" y="1113"/>
                  <a:pt x="0" y="1092"/>
                  <a:pt x="0" y="1067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0" y="0"/>
                  <a:pt x="46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814" y="0"/>
                  <a:pt x="834" y="21"/>
                  <a:pt x="834" y="46"/>
                </a:cubicBezTo>
                <a:cubicBezTo>
                  <a:pt x="834" y="1067"/>
                  <a:pt x="834" y="1067"/>
                  <a:pt x="834" y="1067"/>
                </a:cubicBezTo>
                <a:cubicBezTo>
                  <a:pt x="834" y="1092"/>
                  <a:pt x="814" y="1113"/>
                  <a:pt x="788" y="111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BFBFBF">
                <a:alpha val="40000"/>
              </a:srgbClr>
            </a:outerShdw>
          </a:effectLst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1A91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45"/>
          <p:cNvSpPr/>
          <p:nvPr/>
        </p:nvSpPr>
        <p:spPr>
          <a:xfrm>
            <a:off x="2338101" y="3650656"/>
            <a:ext cx="1329300" cy="24600"/>
          </a:xfrm>
          <a:prstGeom prst="rect">
            <a:avLst/>
          </a:prstGeom>
          <a:solidFill>
            <a:srgbClr val="00549E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/>
          <p:nvPr/>
        </p:nvSpPr>
        <p:spPr>
          <a:xfrm>
            <a:off x="2948546" y="1388983"/>
            <a:ext cx="108600" cy="106800"/>
          </a:xfrm>
          <a:prstGeom prst="ellipse">
            <a:avLst/>
          </a:prstGeom>
          <a:solidFill>
            <a:srgbClr val="00549E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5"/>
          <p:cNvSpPr txBox="1"/>
          <p:nvPr/>
        </p:nvSpPr>
        <p:spPr>
          <a:xfrm>
            <a:off x="2500339" y="2416125"/>
            <a:ext cx="10050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10</a:t>
            </a:r>
            <a:r>
              <a:rPr lang="en" sz="12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-day, high-energy experience</a:t>
            </a:r>
            <a:endParaRPr sz="1100"/>
          </a:p>
        </p:txBody>
      </p:sp>
      <p:sp>
        <p:nvSpPr>
          <p:cNvPr id="224" name="Google Shape;224;p45"/>
          <p:cNvSpPr/>
          <p:nvPr/>
        </p:nvSpPr>
        <p:spPr>
          <a:xfrm>
            <a:off x="4557413" y="1471583"/>
            <a:ext cx="29176" cy="2593666"/>
          </a:xfrm>
          <a:custGeom>
            <a:avLst/>
            <a:gdLst/>
            <a:ahLst/>
            <a:cxnLst/>
            <a:rect l="l" t="t" r="r" b="b"/>
            <a:pathLst>
              <a:path w="16" h="1419" extrusionOk="0"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411"/>
                  <a:pt x="0" y="1411"/>
                  <a:pt x="0" y="1411"/>
                </a:cubicBezTo>
                <a:cubicBezTo>
                  <a:pt x="0" y="1415"/>
                  <a:pt x="4" y="1419"/>
                  <a:pt x="8" y="1419"/>
                </a:cubicBezTo>
                <a:cubicBezTo>
                  <a:pt x="8" y="1419"/>
                  <a:pt x="8" y="1419"/>
                  <a:pt x="8" y="1419"/>
                </a:cubicBezTo>
                <a:cubicBezTo>
                  <a:pt x="12" y="1419"/>
                  <a:pt x="16" y="1415"/>
                  <a:pt x="16" y="1411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5"/>
          <p:cNvSpPr/>
          <p:nvPr/>
        </p:nvSpPr>
        <p:spPr>
          <a:xfrm>
            <a:off x="4517740" y="3958421"/>
            <a:ext cx="108600" cy="106800"/>
          </a:xfrm>
          <a:prstGeom prst="ellipse">
            <a:avLst/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5"/>
          <p:cNvSpPr/>
          <p:nvPr/>
        </p:nvSpPr>
        <p:spPr>
          <a:xfrm>
            <a:off x="3907295" y="1652299"/>
            <a:ext cx="1329413" cy="2140794"/>
          </a:xfrm>
          <a:custGeom>
            <a:avLst/>
            <a:gdLst/>
            <a:ahLst/>
            <a:cxnLst/>
            <a:rect l="l" t="t" r="r" b="b"/>
            <a:pathLst>
              <a:path w="834" h="1113" extrusionOk="0">
                <a:moveTo>
                  <a:pt x="788" y="1113"/>
                </a:moveTo>
                <a:cubicBezTo>
                  <a:pt x="46" y="1113"/>
                  <a:pt x="46" y="1113"/>
                  <a:pt x="46" y="1113"/>
                </a:cubicBezTo>
                <a:cubicBezTo>
                  <a:pt x="20" y="1113"/>
                  <a:pt x="0" y="1092"/>
                  <a:pt x="0" y="1067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0" y="0"/>
                  <a:pt x="46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814" y="0"/>
                  <a:pt x="834" y="21"/>
                  <a:pt x="834" y="46"/>
                </a:cubicBezTo>
                <a:cubicBezTo>
                  <a:pt x="834" y="1067"/>
                  <a:pt x="834" y="1067"/>
                  <a:pt x="834" y="1067"/>
                </a:cubicBezTo>
                <a:cubicBezTo>
                  <a:pt x="834" y="1092"/>
                  <a:pt x="814" y="1113"/>
                  <a:pt x="788" y="111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BFBFBF">
                <a:alpha val="40000"/>
              </a:srgbClr>
            </a:outerShdw>
          </a:effectLst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1A91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45"/>
          <p:cNvSpPr/>
          <p:nvPr/>
        </p:nvSpPr>
        <p:spPr>
          <a:xfrm>
            <a:off x="3907295" y="3650656"/>
            <a:ext cx="1329300" cy="24600"/>
          </a:xfrm>
          <a:prstGeom prst="rect">
            <a:avLst/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5"/>
          <p:cNvSpPr/>
          <p:nvPr/>
        </p:nvSpPr>
        <p:spPr>
          <a:xfrm>
            <a:off x="4517740" y="1388983"/>
            <a:ext cx="108600" cy="106800"/>
          </a:xfrm>
          <a:prstGeom prst="ellipse">
            <a:avLst/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 txBox="1"/>
          <p:nvPr/>
        </p:nvSpPr>
        <p:spPr>
          <a:xfrm>
            <a:off x="3976147" y="2416125"/>
            <a:ext cx="11916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Facilitated collaboration between Developers and security professionals</a:t>
            </a:r>
            <a:endParaRPr sz="1100"/>
          </a:p>
        </p:txBody>
      </p:sp>
      <p:sp>
        <p:nvSpPr>
          <p:cNvPr id="230" name="Google Shape;230;p45"/>
          <p:cNvSpPr/>
          <p:nvPr/>
        </p:nvSpPr>
        <p:spPr>
          <a:xfrm>
            <a:off x="6126607" y="1471583"/>
            <a:ext cx="29176" cy="2593666"/>
          </a:xfrm>
          <a:custGeom>
            <a:avLst/>
            <a:gdLst/>
            <a:ahLst/>
            <a:cxnLst/>
            <a:rect l="l" t="t" r="r" b="b"/>
            <a:pathLst>
              <a:path w="16" h="1419" extrusionOk="0"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411"/>
                  <a:pt x="0" y="1411"/>
                  <a:pt x="0" y="1411"/>
                </a:cubicBezTo>
                <a:cubicBezTo>
                  <a:pt x="0" y="1415"/>
                  <a:pt x="4" y="1419"/>
                  <a:pt x="8" y="1419"/>
                </a:cubicBezTo>
                <a:cubicBezTo>
                  <a:pt x="8" y="1419"/>
                  <a:pt x="8" y="1419"/>
                  <a:pt x="8" y="1419"/>
                </a:cubicBezTo>
                <a:cubicBezTo>
                  <a:pt x="12" y="1419"/>
                  <a:pt x="16" y="1415"/>
                  <a:pt x="16" y="1411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5"/>
          <p:cNvSpPr/>
          <p:nvPr/>
        </p:nvSpPr>
        <p:spPr>
          <a:xfrm>
            <a:off x="6086934" y="3958421"/>
            <a:ext cx="108600" cy="106800"/>
          </a:xfrm>
          <a:prstGeom prst="ellipse">
            <a:avLst/>
          </a:prstGeom>
          <a:solidFill>
            <a:srgbClr val="00549E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5"/>
          <p:cNvSpPr/>
          <p:nvPr/>
        </p:nvSpPr>
        <p:spPr>
          <a:xfrm>
            <a:off x="5476489" y="1652299"/>
            <a:ext cx="1329413" cy="2140794"/>
          </a:xfrm>
          <a:custGeom>
            <a:avLst/>
            <a:gdLst/>
            <a:ahLst/>
            <a:cxnLst/>
            <a:rect l="l" t="t" r="r" b="b"/>
            <a:pathLst>
              <a:path w="834" h="1113" extrusionOk="0">
                <a:moveTo>
                  <a:pt x="788" y="1113"/>
                </a:moveTo>
                <a:cubicBezTo>
                  <a:pt x="46" y="1113"/>
                  <a:pt x="46" y="1113"/>
                  <a:pt x="46" y="1113"/>
                </a:cubicBezTo>
                <a:cubicBezTo>
                  <a:pt x="20" y="1113"/>
                  <a:pt x="0" y="1092"/>
                  <a:pt x="0" y="1067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0" y="0"/>
                  <a:pt x="46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814" y="0"/>
                  <a:pt x="834" y="21"/>
                  <a:pt x="834" y="46"/>
                </a:cubicBezTo>
                <a:cubicBezTo>
                  <a:pt x="834" y="1067"/>
                  <a:pt x="834" y="1067"/>
                  <a:pt x="834" y="1067"/>
                </a:cubicBezTo>
                <a:cubicBezTo>
                  <a:pt x="834" y="1092"/>
                  <a:pt x="814" y="1113"/>
                  <a:pt x="788" y="111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BFBFBF">
                <a:alpha val="40000"/>
              </a:srgbClr>
            </a:outerShdw>
          </a:effectLst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1A91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45"/>
          <p:cNvSpPr/>
          <p:nvPr/>
        </p:nvSpPr>
        <p:spPr>
          <a:xfrm>
            <a:off x="5476489" y="3650656"/>
            <a:ext cx="1329300" cy="24600"/>
          </a:xfrm>
          <a:prstGeom prst="rect">
            <a:avLst/>
          </a:prstGeom>
          <a:solidFill>
            <a:srgbClr val="00549E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5"/>
          <p:cNvSpPr/>
          <p:nvPr/>
        </p:nvSpPr>
        <p:spPr>
          <a:xfrm>
            <a:off x="6086934" y="1388983"/>
            <a:ext cx="108600" cy="106800"/>
          </a:xfrm>
          <a:prstGeom prst="ellipse">
            <a:avLst/>
          </a:prstGeom>
          <a:solidFill>
            <a:srgbClr val="00549E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5"/>
          <p:cNvSpPr txBox="1"/>
          <p:nvPr/>
        </p:nvSpPr>
        <p:spPr>
          <a:xfrm>
            <a:off x="5638728" y="2416125"/>
            <a:ext cx="10050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Practitioner</a:t>
            </a:r>
            <a:br>
              <a:rPr lang="en" sz="12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led </a:t>
            </a:r>
            <a:br>
              <a:rPr lang="en" sz="12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en" sz="12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training</a:t>
            </a:r>
            <a:r>
              <a:rPr lang="en" sz="12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sessions </a:t>
            </a:r>
            <a:endParaRPr sz="1100"/>
          </a:p>
        </p:txBody>
      </p:sp>
      <p:sp>
        <p:nvSpPr>
          <p:cNvPr id="236" name="Google Shape;236;p45"/>
          <p:cNvSpPr/>
          <p:nvPr/>
        </p:nvSpPr>
        <p:spPr>
          <a:xfrm>
            <a:off x="7695799" y="1471583"/>
            <a:ext cx="29176" cy="2593666"/>
          </a:xfrm>
          <a:custGeom>
            <a:avLst/>
            <a:gdLst/>
            <a:ahLst/>
            <a:cxnLst/>
            <a:rect l="l" t="t" r="r" b="b"/>
            <a:pathLst>
              <a:path w="16" h="1419" extrusionOk="0"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411"/>
                  <a:pt x="0" y="1411"/>
                  <a:pt x="0" y="1411"/>
                </a:cubicBezTo>
                <a:cubicBezTo>
                  <a:pt x="0" y="1415"/>
                  <a:pt x="4" y="1419"/>
                  <a:pt x="8" y="1419"/>
                </a:cubicBezTo>
                <a:cubicBezTo>
                  <a:pt x="8" y="1419"/>
                  <a:pt x="8" y="1419"/>
                  <a:pt x="8" y="1419"/>
                </a:cubicBezTo>
                <a:cubicBezTo>
                  <a:pt x="12" y="1419"/>
                  <a:pt x="16" y="1415"/>
                  <a:pt x="16" y="1411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7656127" y="3958421"/>
            <a:ext cx="108600" cy="106800"/>
          </a:xfrm>
          <a:prstGeom prst="ellipse">
            <a:avLst/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5"/>
          <p:cNvSpPr/>
          <p:nvPr/>
        </p:nvSpPr>
        <p:spPr>
          <a:xfrm>
            <a:off x="7045682" y="1652299"/>
            <a:ext cx="1329413" cy="2140794"/>
          </a:xfrm>
          <a:custGeom>
            <a:avLst/>
            <a:gdLst/>
            <a:ahLst/>
            <a:cxnLst/>
            <a:rect l="l" t="t" r="r" b="b"/>
            <a:pathLst>
              <a:path w="834" h="1113" extrusionOk="0">
                <a:moveTo>
                  <a:pt x="788" y="1113"/>
                </a:moveTo>
                <a:cubicBezTo>
                  <a:pt x="46" y="1113"/>
                  <a:pt x="46" y="1113"/>
                  <a:pt x="46" y="1113"/>
                </a:cubicBezTo>
                <a:cubicBezTo>
                  <a:pt x="20" y="1113"/>
                  <a:pt x="0" y="1092"/>
                  <a:pt x="0" y="1067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0" y="0"/>
                  <a:pt x="46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814" y="0"/>
                  <a:pt x="834" y="21"/>
                  <a:pt x="834" y="46"/>
                </a:cubicBezTo>
                <a:cubicBezTo>
                  <a:pt x="834" y="1067"/>
                  <a:pt x="834" y="1067"/>
                  <a:pt x="834" y="1067"/>
                </a:cubicBezTo>
                <a:cubicBezTo>
                  <a:pt x="834" y="1092"/>
                  <a:pt x="814" y="1113"/>
                  <a:pt x="788" y="111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BFBFBF">
                <a:alpha val="40000"/>
              </a:srgbClr>
            </a:outerShdw>
          </a:effectLst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1A919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7045682" y="3650656"/>
            <a:ext cx="1329300" cy="24600"/>
          </a:xfrm>
          <a:prstGeom prst="rect">
            <a:avLst/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5"/>
          <p:cNvSpPr/>
          <p:nvPr/>
        </p:nvSpPr>
        <p:spPr>
          <a:xfrm>
            <a:off x="7656127" y="1388983"/>
            <a:ext cx="108600" cy="106800"/>
          </a:xfrm>
          <a:prstGeom prst="ellipse">
            <a:avLst/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216000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5"/>
          <p:cNvSpPr txBox="1"/>
          <p:nvPr/>
        </p:nvSpPr>
        <p:spPr>
          <a:xfrm>
            <a:off x="7207921" y="2416125"/>
            <a:ext cx="10050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Creating solutions for real world problems</a:t>
            </a:r>
            <a:endParaRPr sz="1100"/>
          </a:p>
        </p:txBody>
      </p:sp>
      <p:grpSp>
        <p:nvGrpSpPr>
          <p:cNvPr id="242" name="Google Shape;242;p45"/>
          <p:cNvGrpSpPr/>
          <p:nvPr/>
        </p:nvGrpSpPr>
        <p:grpSpPr>
          <a:xfrm>
            <a:off x="1222576" y="1890672"/>
            <a:ext cx="451247" cy="456010"/>
            <a:chOff x="1630101" y="2610836"/>
            <a:chExt cx="601663" cy="608013"/>
          </a:xfrm>
        </p:grpSpPr>
        <p:sp>
          <p:nvSpPr>
            <p:cNvPr id="243" name="Google Shape;243;p45"/>
            <p:cNvSpPr/>
            <p:nvPr/>
          </p:nvSpPr>
          <p:spPr>
            <a:xfrm>
              <a:off x="1692014" y="2766411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246" h="246" extrusionOk="0">
                  <a:moveTo>
                    <a:pt x="123" y="246"/>
                  </a:moveTo>
                  <a:lnTo>
                    <a:pt x="100" y="244"/>
                  </a:lnTo>
                  <a:lnTo>
                    <a:pt x="87" y="242"/>
                  </a:lnTo>
                  <a:lnTo>
                    <a:pt x="75" y="237"/>
                  </a:lnTo>
                  <a:lnTo>
                    <a:pt x="66" y="232"/>
                  </a:lnTo>
                  <a:lnTo>
                    <a:pt x="55" y="226"/>
                  </a:lnTo>
                  <a:lnTo>
                    <a:pt x="44" y="218"/>
                  </a:lnTo>
                  <a:lnTo>
                    <a:pt x="36" y="210"/>
                  </a:lnTo>
                  <a:lnTo>
                    <a:pt x="27" y="200"/>
                  </a:lnTo>
                  <a:lnTo>
                    <a:pt x="20" y="190"/>
                  </a:lnTo>
                  <a:lnTo>
                    <a:pt x="14" y="180"/>
                  </a:lnTo>
                  <a:lnTo>
                    <a:pt x="9" y="169"/>
                  </a:lnTo>
                  <a:lnTo>
                    <a:pt x="5" y="158"/>
                  </a:lnTo>
                  <a:lnTo>
                    <a:pt x="2" y="147"/>
                  </a:lnTo>
                  <a:lnTo>
                    <a:pt x="0" y="134"/>
                  </a:lnTo>
                  <a:lnTo>
                    <a:pt x="0" y="111"/>
                  </a:lnTo>
                  <a:lnTo>
                    <a:pt x="2" y="100"/>
                  </a:lnTo>
                  <a:lnTo>
                    <a:pt x="5" y="87"/>
                  </a:lnTo>
                  <a:lnTo>
                    <a:pt x="9" y="77"/>
                  </a:lnTo>
                  <a:lnTo>
                    <a:pt x="14" y="65"/>
                  </a:lnTo>
                  <a:lnTo>
                    <a:pt x="20" y="55"/>
                  </a:lnTo>
                  <a:lnTo>
                    <a:pt x="28" y="45"/>
                  </a:lnTo>
                  <a:lnTo>
                    <a:pt x="36" y="36"/>
                  </a:lnTo>
                  <a:lnTo>
                    <a:pt x="45" y="27"/>
                  </a:lnTo>
                  <a:lnTo>
                    <a:pt x="55" y="21"/>
                  </a:lnTo>
                  <a:lnTo>
                    <a:pt x="66" y="14"/>
                  </a:lnTo>
                  <a:lnTo>
                    <a:pt x="76" y="8"/>
                  </a:lnTo>
                  <a:lnTo>
                    <a:pt x="87" y="5"/>
                  </a:lnTo>
                  <a:lnTo>
                    <a:pt x="100" y="2"/>
                  </a:lnTo>
                  <a:lnTo>
                    <a:pt x="111" y="0"/>
                  </a:lnTo>
                  <a:lnTo>
                    <a:pt x="134" y="0"/>
                  </a:lnTo>
                  <a:lnTo>
                    <a:pt x="147" y="2"/>
                  </a:lnTo>
                  <a:lnTo>
                    <a:pt x="168" y="9"/>
                  </a:lnTo>
                  <a:lnTo>
                    <a:pt x="180" y="14"/>
                  </a:lnTo>
                  <a:lnTo>
                    <a:pt x="200" y="28"/>
                  </a:lnTo>
                  <a:lnTo>
                    <a:pt x="209" y="36"/>
                  </a:lnTo>
                  <a:lnTo>
                    <a:pt x="219" y="46"/>
                  </a:lnTo>
                  <a:lnTo>
                    <a:pt x="226" y="55"/>
                  </a:lnTo>
                  <a:lnTo>
                    <a:pt x="231" y="66"/>
                  </a:lnTo>
                  <a:lnTo>
                    <a:pt x="237" y="77"/>
                  </a:lnTo>
                  <a:lnTo>
                    <a:pt x="241" y="88"/>
                  </a:lnTo>
                  <a:lnTo>
                    <a:pt x="244" y="100"/>
                  </a:lnTo>
                  <a:lnTo>
                    <a:pt x="246" y="123"/>
                  </a:lnTo>
                  <a:lnTo>
                    <a:pt x="244" y="148"/>
                  </a:lnTo>
                  <a:lnTo>
                    <a:pt x="241" y="158"/>
                  </a:lnTo>
                  <a:lnTo>
                    <a:pt x="236" y="169"/>
                  </a:lnTo>
                  <a:lnTo>
                    <a:pt x="231" y="180"/>
                  </a:lnTo>
                  <a:lnTo>
                    <a:pt x="226" y="190"/>
                  </a:lnTo>
                  <a:lnTo>
                    <a:pt x="218" y="201"/>
                  </a:lnTo>
                  <a:lnTo>
                    <a:pt x="199" y="219"/>
                  </a:lnTo>
                  <a:lnTo>
                    <a:pt x="190" y="226"/>
                  </a:lnTo>
                  <a:lnTo>
                    <a:pt x="179" y="232"/>
                  </a:lnTo>
                  <a:lnTo>
                    <a:pt x="168" y="238"/>
                  </a:lnTo>
                  <a:lnTo>
                    <a:pt x="158" y="242"/>
                  </a:lnTo>
                  <a:lnTo>
                    <a:pt x="146" y="244"/>
                  </a:lnTo>
                  <a:lnTo>
                    <a:pt x="123" y="246"/>
                  </a:lnTo>
                  <a:close/>
                  <a:moveTo>
                    <a:pt x="102" y="233"/>
                  </a:moveTo>
                  <a:lnTo>
                    <a:pt x="123" y="235"/>
                  </a:lnTo>
                  <a:lnTo>
                    <a:pt x="144" y="233"/>
                  </a:lnTo>
                  <a:lnTo>
                    <a:pt x="154" y="230"/>
                  </a:lnTo>
                  <a:lnTo>
                    <a:pt x="165" y="226"/>
                  </a:lnTo>
                  <a:lnTo>
                    <a:pt x="174" y="222"/>
                  </a:lnTo>
                  <a:lnTo>
                    <a:pt x="184" y="216"/>
                  </a:lnTo>
                  <a:lnTo>
                    <a:pt x="193" y="210"/>
                  </a:lnTo>
                  <a:lnTo>
                    <a:pt x="209" y="193"/>
                  </a:lnTo>
                  <a:lnTo>
                    <a:pt x="216" y="184"/>
                  </a:lnTo>
                  <a:lnTo>
                    <a:pt x="222" y="175"/>
                  </a:lnTo>
                  <a:lnTo>
                    <a:pt x="226" y="165"/>
                  </a:lnTo>
                  <a:lnTo>
                    <a:pt x="229" y="154"/>
                  </a:lnTo>
                  <a:lnTo>
                    <a:pt x="232" y="145"/>
                  </a:lnTo>
                  <a:lnTo>
                    <a:pt x="234" y="123"/>
                  </a:lnTo>
                  <a:lnTo>
                    <a:pt x="232" y="102"/>
                  </a:lnTo>
                  <a:lnTo>
                    <a:pt x="229" y="91"/>
                  </a:lnTo>
                  <a:lnTo>
                    <a:pt x="226" y="81"/>
                  </a:lnTo>
                  <a:lnTo>
                    <a:pt x="222" y="71"/>
                  </a:lnTo>
                  <a:lnTo>
                    <a:pt x="216" y="61"/>
                  </a:lnTo>
                  <a:lnTo>
                    <a:pt x="209" y="53"/>
                  </a:lnTo>
                  <a:lnTo>
                    <a:pt x="201" y="44"/>
                  </a:lnTo>
                  <a:lnTo>
                    <a:pt x="193" y="37"/>
                  </a:lnTo>
                  <a:lnTo>
                    <a:pt x="174" y="23"/>
                  </a:lnTo>
                  <a:lnTo>
                    <a:pt x="165" y="20"/>
                  </a:lnTo>
                  <a:lnTo>
                    <a:pt x="144" y="14"/>
                  </a:lnTo>
                  <a:lnTo>
                    <a:pt x="134" y="12"/>
                  </a:lnTo>
                  <a:lnTo>
                    <a:pt x="112" y="12"/>
                  </a:lnTo>
                  <a:lnTo>
                    <a:pt x="102" y="14"/>
                  </a:lnTo>
                  <a:lnTo>
                    <a:pt x="90" y="17"/>
                  </a:lnTo>
                  <a:lnTo>
                    <a:pt x="80" y="20"/>
                  </a:lnTo>
                  <a:lnTo>
                    <a:pt x="71" y="23"/>
                  </a:lnTo>
                  <a:lnTo>
                    <a:pt x="61" y="30"/>
                  </a:lnTo>
                  <a:lnTo>
                    <a:pt x="52" y="37"/>
                  </a:lnTo>
                  <a:lnTo>
                    <a:pt x="43" y="44"/>
                  </a:lnTo>
                  <a:lnTo>
                    <a:pt x="37" y="53"/>
                  </a:lnTo>
                  <a:lnTo>
                    <a:pt x="30" y="61"/>
                  </a:lnTo>
                  <a:lnTo>
                    <a:pt x="24" y="71"/>
                  </a:lnTo>
                  <a:lnTo>
                    <a:pt x="20" y="81"/>
                  </a:lnTo>
                  <a:lnTo>
                    <a:pt x="16" y="91"/>
                  </a:lnTo>
                  <a:lnTo>
                    <a:pt x="13" y="102"/>
                  </a:lnTo>
                  <a:lnTo>
                    <a:pt x="11" y="113"/>
                  </a:lnTo>
                  <a:lnTo>
                    <a:pt x="11" y="134"/>
                  </a:lnTo>
                  <a:lnTo>
                    <a:pt x="13" y="145"/>
                  </a:lnTo>
                  <a:lnTo>
                    <a:pt x="16" y="154"/>
                  </a:lnTo>
                  <a:lnTo>
                    <a:pt x="20" y="165"/>
                  </a:lnTo>
                  <a:lnTo>
                    <a:pt x="24" y="175"/>
                  </a:lnTo>
                  <a:lnTo>
                    <a:pt x="30" y="184"/>
                  </a:lnTo>
                  <a:lnTo>
                    <a:pt x="37" y="193"/>
                  </a:lnTo>
                  <a:lnTo>
                    <a:pt x="43" y="202"/>
                  </a:lnTo>
                  <a:lnTo>
                    <a:pt x="52" y="210"/>
                  </a:lnTo>
                  <a:lnTo>
                    <a:pt x="61" y="216"/>
                  </a:lnTo>
                  <a:lnTo>
                    <a:pt x="71" y="222"/>
                  </a:lnTo>
                  <a:lnTo>
                    <a:pt x="80" y="226"/>
                  </a:lnTo>
                  <a:lnTo>
                    <a:pt x="91" y="230"/>
                  </a:lnTo>
                  <a:lnTo>
                    <a:pt x="102" y="233"/>
                  </a:lnTo>
                  <a:close/>
                </a:path>
              </a:pathLst>
            </a:cu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1630101" y="2704499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324"/>
                  </a:moveTo>
                  <a:lnTo>
                    <a:pt x="145" y="323"/>
                  </a:lnTo>
                  <a:lnTo>
                    <a:pt x="130" y="321"/>
                  </a:lnTo>
                  <a:lnTo>
                    <a:pt x="115" y="317"/>
                  </a:lnTo>
                  <a:lnTo>
                    <a:pt x="100" y="312"/>
                  </a:lnTo>
                  <a:lnTo>
                    <a:pt x="86" y="305"/>
                  </a:lnTo>
                  <a:lnTo>
                    <a:pt x="73" y="297"/>
                  </a:lnTo>
                  <a:lnTo>
                    <a:pt x="59" y="287"/>
                  </a:lnTo>
                  <a:lnTo>
                    <a:pt x="47" y="277"/>
                  </a:lnTo>
                  <a:lnTo>
                    <a:pt x="36" y="264"/>
                  </a:lnTo>
                  <a:lnTo>
                    <a:pt x="26" y="250"/>
                  </a:lnTo>
                  <a:lnTo>
                    <a:pt x="18" y="238"/>
                  </a:lnTo>
                  <a:lnTo>
                    <a:pt x="11" y="222"/>
                  </a:lnTo>
                  <a:lnTo>
                    <a:pt x="6" y="208"/>
                  </a:lnTo>
                  <a:lnTo>
                    <a:pt x="0" y="177"/>
                  </a:lnTo>
                  <a:lnTo>
                    <a:pt x="0" y="146"/>
                  </a:lnTo>
                  <a:lnTo>
                    <a:pt x="6" y="116"/>
                  </a:lnTo>
                  <a:lnTo>
                    <a:pt x="12" y="100"/>
                  </a:lnTo>
                  <a:lnTo>
                    <a:pt x="18" y="87"/>
                  </a:lnTo>
                  <a:lnTo>
                    <a:pt x="26" y="72"/>
                  </a:lnTo>
                  <a:lnTo>
                    <a:pt x="37" y="60"/>
                  </a:lnTo>
                  <a:lnTo>
                    <a:pt x="48" y="48"/>
                  </a:lnTo>
                  <a:lnTo>
                    <a:pt x="59" y="36"/>
                  </a:lnTo>
                  <a:lnTo>
                    <a:pt x="73" y="27"/>
                  </a:lnTo>
                  <a:lnTo>
                    <a:pt x="86" y="19"/>
                  </a:lnTo>
                  <a:lnTo>
                    <a:pt x="101" y="11"/>
                  </a:lnTo>
                  <a:lnTo>
                    <a:pt x="116" y="6"/>
                  </a:lnTo>
                  <a:lnTo>
                    <a:pt x="146" y="0"/>
                  </a:lnTo>
                  <a:lnTo>
                    <a:pt x="177" y="0"/>
                  </a:lnTo>
                  <a:lnTo>
                    <a:pt x="208" y="6"/>
                  </a:lnTo>
                  <a:lnTo>
                    <a:pt x="224" y="12"/>
                  </a:lnTo>
                  <a:lnTo>
                    <a:pt x="237" y="19"/>
                  </a:lnTo>
                  <a:lnTo>
                    <a:pt x="252" y="27"/>
                  </a:lnTo>
                  <a:lnTo>
                    <a:pt x="265" y="37"/>
                  </a:lnTo>
                  <a:lnTo>
                    <a:pt x="276" y="48"/>
                  </a:lnTo>
                  <a:lnTo>
                    <a:pt x="288" y="61"/>
                  </a:lnTo>
                  <a:lnTo>
                    <a:pt x="297" y="73"/>
                  </a:lnTo>
                  <a:lnTo>
                    <a:pt x="306" y="88"/>
                  </a:lnTo>
                  <a:lnTo>
                    <a:pt x="312" y="101"/>
                  </a:lnTo>
                  <a:lnTo>
                    <a:pt x="317" y="116"/>
                  </a:lnTo>
                  <a:lnTo>
                    <a:pt x="321" y="131"/>
                  </a:lnTo>
                  <a:lnTo>
                    <a:pt x="323" y="147"/>
                  </a:lnTo>
                  <a:lnTo>
                    <a:pt x="324" y="162"/>
                  </a:lnTo>
                  <a:lnTo>
                    <a:pt x="323" y="177"/>
                  </a:lnTo>
                  <a:lnTo>
                    <a:pt x="321" y="192"/>
                  </a:lnTo>
                  <a:lnTo>
                    <a:pt x="317" y="209"/>
                  </a:lnTo>
                  <a:lnTo>
                    <a:pt x="312" y="222"/>
                  </a:lnTo>
                  <a:lnTo>
                    <a:pt x="305" y="238"/>
                  </a:lnTo>
                  <a:lnTo>
                    <a:pt x="288" y="264"/>
                  </a:lnTo>
                  <a:lnTo>
                    <a:pt x="276" y="277"/>
                  </a:lnTo>
                  <a:lnTo>
                    <a:pt x="264" y="288"/>
                  </a:lnTo>
                  <a:lnTo>
                    <a:pt x="251" y="297"/>
                  </a:lnTo>
                  <a:lnTo>
                    <a:pt x="237" y="305"/>
                  </a:lnTo>
                  <a:lnTo>
                    <a:pt x="222" y="313"/>
                  </a:lnTo>
                  <a:lnTo>
                    <a:pt x="208" y="317"/>
                  </a:lnTo>
                  <a:lnTo>
                    <a:pt x="193" y="321"/>
                  </a:lnTo>
                  <a:lnTo>
                    <a:pt x="177" y="323"/>
                  </a:lnTo>
                  <a:lnTo>
                    <a:pt x="162" y="324"/>
                  </a:lnTo>
                  <a:close/>
                  <a:moveTo>
                    <a:pt x="147" y="312"/>
                  </a:moveTo>
                  <a:lnTo>
                    <a:pt x="162" y="313"/>
                  </a:lnTo>
                  <a:lnTo>
                    <a:pt x="176" y="312"/>
                  </a:lnTo>
                  <a:lnTo>
                    <a:pt x="191" y="310"/>
                  </a:lnTo>
                  <a:lnTo>
                    <a:pt x="204" y="306"/>
                  </a:lnTo>
                  <a:lnTo>
                    <a:pt x="218" y="301"/>
                  </a:lnTo>
                  <a:lnTo>
                    <a:pt x="232" y="295"/>
                  </a:lnTo>
                  <a:lnTo>
                    <a:pt x="245" y="287"/>
                  </a:lnTo>
                  <a:lnTo>
                    <a:pt x="257" y="279"/>
                  </a:lnTo>
                  <a:lnTo>
                    <a:pt x="268" y="269"/>
                  </a:lnTo>
                  <a:lnTo>
                    <a:pt x="278" y="256"/>
                  </a:lnTo>
                  <a:lnTo>
                    <a:pt x="296" y="232"/>
                  </a:lnTo>
                  <a:lnTo>
                    <a:pt x="300" y="219"/>
                  </a:lnTo>
                  <a:lnTo>
                    <a:pt x="305" y="205"/>
                  </a:lnTo>
                  <a:lnTo>
                    <a:pt x="309" y="190"/>
                  </a:lnTo>
                  <a:lnTo>
                    <a:pt x="311" y="176"/>
                  </a:lnTo>
                  <a:lnTo>
                    <a:pt x="312" y="162"/>
                  </a:lnTo>
                  <a:lnTo>
                    <a:pt x="311" y="148"/>
                  </a:lnTo>
                  <a:lnTo>
                    <a:pt x="309" y="133"/>
                  </a:lnTo>
                  <a:lnTo>
                    <a:pt x="305" y="120"/>
                  </a:lnTo>
                  <a:lnTo>
                    <a:pt x="300" y="105"/>
                  </a:lnTo>
                  <a:lnTo>
                    <a:pt x="296" y="93"/>
                  </a:lnTo>
                  <a:lnTo>
                    <a:pt x="287" y="79"/>
                  </a:lnTo>
                  <a:lnTo>
                    <a:pt x="278" y="67"/>
                  </a:lnTo>
                  <a:lnTo>
                    <a:pt x="268" y="56"/>
                  </a:lnTo>
                  <a:lnTo>
                    <a:pt x="257" y="46"/>
                  </a:lnTo>
                  <a:lnTo>
                    <a:pt x="245" y="36"/>
                  </a:lnTo>
                  <a:lnTo>
                    <a:pt x="232" y="29"/>
                  </a:lnTo>
                  <a:lnTo>
                    <a:pt x="219" y="23"/>
                  </a:lnTo>
                  <a:lnTo>
                    <a:pt x="204" y="18"/>
                  </a:lnTo>
                  <a:lnTo>
                    <a:pt x="175" y="12"/>
                  </a:lnTo>
                  <a:lnTo>
                    <a:pt x="147" y="12"/>
                  </a:lnTo>
                  <a:lnTo>
                    <a:pt x="119" y="18"/>
                  </a:lnTo>
                  <a:lnTo>
                    <a:pt x="105" y="23"/>
                  </a:lnTo>
                  <a:lnTo>
                    <a:pt x="92" y="29"/>
                  </a:lnTo>
                  <a:lnTo>
                    <a:pt x="79" y="36"/>
                  </a:lnTo>
                  <a:lnTo>
                    <a:pt x="67" y="46"/>
                  </a:lnTo>
                  <a:lnTo>
                    <a:pt x="55" y="56"/>
                  </a:lnTo>
                  <a:lnTo>
                    <a:pt x="46" y="67"/>
                  </a:lnTo>
                  <a:lnTo>
                    <a:pt x="36" y="79"/>
                  </a:lnTo>
                  <a:lnTo>
                    <a:pt x="28" y="93"/>
                  </a:lnTo>
                  <a:lnTo>
                    <a:pt x="22" y="105"/>
                  </a:lnTo>
                  <a:lnTo>
                    <a:pt x="17" y="120"/>
                  </a:lnTo>
                  <a:lnTo>
                    <a:pt x="12" y="148"/>
                  </a:lnTo>
                  <a:lnTo>
                    <a:pt x="12" y="176"/>
                  </a:lnTo>
                  <a:lnTo>
                    <a:pt x="17" y="205"/>
                  </a:lnTo>
                  <a:lnTo>
                    <a:pt x="22" y="219"/>
                  </a:lnTo>
                  <a:lnTo>
                    <a:pt x="28" y="232"/>
                  </a:lnTo>
                  <a:lnTo>
                    <a:pt x="36" y="245"/>
                  </a:lnTo>
                  <a:lnTo>
                    <a:pt x="46" y="256"/>
                  </a:lnTo>
                  <a:lnTo>
                    <a:pt x="55" y="269"/>
                  </a:lnTo>
                  <a:lnTo>
                    <a:pt x="67" y="279"/>
                  </a:lnTo>
                  <a:lnTo>
                    <a:pt x="79" y="287"/>
                  </a:lnTo>
                  <a:lnTo>
                    <a:pt x="92" y="295"/>
                  </a:lnTo>
                  <a:lnTo>
                    <a:pt x="105" y="301"/>
                  </a:lnTo>
                  <a:lnTo>
                    <a:pt x="119" y="306"/>
                  </a:lnTo>
                  <a:lnTo>
                    <a:pt x="133" y="310"/>
                  </a:lnTo>
                  <a:lnTo>
                    <a:pt x="147" y="312"/>
                  </a:lnTo>
                  <a:close/>
                </a:path>
              </a:pathLst>
            </a:cu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5"/>
            <p:cNvSpPr/>
            <p:nvPr/>
          </p:nvSpPr>
          <p:spPr>
            <a:xfrm>
              <a:off x="2053964" y="2610836"/>
              <a:ext cx="125413" cy="168275"/>
            </a:xfrm>
            <a:custGeom>
              <a:avLst/>
              <a:gdLst/>
              <a:ahLst/>
              <a:cxnLst/>
              <a:rect l="l" t="t" r="r" b="b"/>
              <a:pathLst>
                <a:path w="79" h="106" extrusionOk="0">
                  <a:moveTo>
                    <a:pt x="13" y="106"/>
                  </a:moveTo>
                  <a:lnTo>
                    <a:pt x="0" y="64"/>
                  </a:lnTo>
                  <a:lnTo>
                    <a:pt x="65" y="0"/>
                  </a:lnTo>
                  <a:lnTo>
                    <a:pt x="79" y="42"/>
                  </a:lnTo>
                  <a:lnTo>
                    <a:pt x="13" y="106"/>
                  </a:lnTo>
                  <a:close/>
                  <a:moveTo>
                    <a:pt x="13" y="68"/>
                  </a:moveTo>
                  <a:lnTo>
                    <a:pt x="19" y="85"/>
                  </a:lnTo>
                  <a:lnTo>
                    <a:pt x="65" y="38"/>
                  </a:lnTo>
                  <a:lnTo>
                    <a:pt x="60" y="22"/>
                  </a:lnTo>
                  <a:lnTo>
                    <a:pt x="13" y="68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5"/>
            <p:cNvSpPr/>
            <p:nvPr/>
          </p:nvSpPr>
          <p:spPr>
            <a:xfrm>
              <a:off x="2061901" y="2663224"/>
              <a:ext cx="169863" cy="125413"/>
            </a:xfrm>
            <a:custGeom>
              <a:avLst/>
              <a:gdLst/>
              <a:ahLst/>
              <a:cxnLst/>
              <a:rect l="l" t="t" r="r" b="b"/>
              <a:pathLst>
                <a:path w="107" h="79" extrusionOk="0">
                  <a:moveTo>
                    <a:pt x="43" y="79"/>
                  </a:moveTo>
                  <a:lnTo>
                    <a:pt x="0" y="65"/>
                  </a:lnTo>
                  <a:lnTo>
                    <a:pt x="65" y="0"/>
                  </a:lnTo>
                  <a:lnTo>
                    <a:pt x="107" y="14"/>
                  </a:lnTo>
                  <a:lnTo>
                    <a:pt x="43" y="79"/>
                  </a:lnTo>
                  <a:close/>
                  <a:moveTo>
                    <a:pt x="22" y="59"/>
                  </a:moveTo>
                  <a:lnTo>
                    <a:pt x="39" y="65"/>
                  </a:lnTo>
                  <a:lnTo>
                    <a:pt x="86" y="20"/>
                  </a:lnTo>
                  <a:lnTo>
                    <a:pt x="69" y="14"/>
                  </a:lnTo>
                  <a:lnTo>
                    <a:pt x="22" y="59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5"/>
            <p:cNvSpPr/>
            <p:nvPr/>
          </p:nvSpPr>
          <p:spPr>
            <a:xfrm>
              <a:off x="1957126" y="2650524"/>
              <a:ext cx="236538" cy="233363"/>
            </a:xfrm>
            <a:custGeom>
              <a:avLst/>
              <a:gdLst/>
              <a:ahLst/>
              <a:cxnLst/>
              <a:rect l="l" t="t" r="r" b="b"/>
              <a:pathLst>
                <a:path w="149" h="147" extrusionOk="0">
                  <a:moveTo>
                    <a:pt x="8" y="147"/>
                  </a:moveTo>
                  <a:lnTo>
                    <a:pt x="0" y="139"/>
                  </a:lnTo>
                  <a:lnTo>
                    <a:pt x="141" y="0"/>
                  </a:lnTo>
                  <a:lnTo>
                    <a:pt x="149" y="7"/>
                  </a:lnTo>
                  <a:lnTo>
                    <a:pt x="8" y="147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5"/>
            <p:cNvSpPr/>
            <p:nvPr/>
          </p:nvSpPr>
          <p:spPr>
            <a:xfrm>
              <a:off x="1871401" y="2814036"/>
              <a:ext cx="155575" cy="157163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0" y="99"/>
                  </a:moveTo>
                  <a:lnTo>
                    <a:pt x="52" y="0"/>
                  </a:lnTo>
                  <a:lnTo>
                    <a:pt x="65" y="34"/>
                  </a:lnTo>
                  <a:lnTo>
                    <a:pt x="98" y="46"/>
                  </a:lnTo>
                  <a:lnTo>
                    <a:pt x="0" y="99"/>
                  </a:lnTo>
                  <a:close/>
                  <a:moveTo>
                    <a:pt x="51" y="29"/>
                  </a:moveTo>
                  <a:lnTo>
                    <a:pt x="29" y="70"/>
                  </a:lnTo>
                  <a:lnTo>
                    <a:pt x="69" y="48"/>
                  </a:lnTo>
                  <a:lnTo>
                    <a:pt x="55" y="44"/>
                  </a:lnTo>
                  <a:lnTo>
                    <a:pt x="51" y="29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5"/>
            <p:cNvSpPr/>
            <p:nvPr/>
          </p:nvSpPr>
          <p:spPr>
            <a:xfrm>
              <a:off x="1750751" y="2825149"/>
              <a:ext cx="273050" cy="274638"/>
            </a:xfrm>
            <a:custGeom>
              <a:avLst/>
              <a:gdLst/>
              <a:ahLst/>
              <a:cxnLst/>
              <a:rect l="l" t="t" r="r" b="b"/>
              <a:pathLst>
                <a:path w="172" h="173" extrusionOk="0">
                  <a:moveTo>
                    <a:pt x="86" y="173"/>
                  </a:moveTo>
                  <a:lnTo>
                    <a:pt x="69" y="171"/>
                  </a:lnTo>
                  <a:lnTo>
                    <a:pt x="62" y="169"/>
                  </a:lnTo>
                  <a:lnTo>
                    <a:pt x="53" y="166"/>
                  </a:lnTo>
                  <a:lnTo>
                    <a:pt x="45" y="162"/>
                  </a:lnTo>
                  <a:lnTo>
                    <a:pt x="38" y="158"/>
                  </a:lnTo>
                  <a:lnTo>
                    <a:pt x="31" y="152"/>
                  </a:lnTo>
                  <a:lnTo>
                    <a:pt x="18" y="140"/>
                  </a:lnTo>
                  <a:lnTo>
                    <a:pt x="13" y="133"/>
                  </a:lnTo>
                  <a:lnTo>
                    <a:pt x="8" y="125"/>
                  </a:lnTo>
                  <a:lnTo>
                    <a:pt x="5" y="118"/>
                  </a:lnTo>
                  <a:lnTo>
                    <a:pt x="3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78"/>
                  </a:lnTo>
                  <a:lnTo>
                    <a:pt x="1" y="70"/>
                  </a:lnTo>
                  <a:lnTo>
                    <a:pt x="3" y="61"/>
                  </a:lnTo>
                  <a:lnTo>
                    <a:pt x="5" y="53"/>
                  </a:lnTo>
                  <a:lnTo>
                    <a:pt x="9" y="46"/>
                  </a:lnTo>
                  <a:lnTo>
                    <a:pt x="13" y="39"/>
                  </a:lnTo>
                  <a:lnTo>
                    <a:pt x="19" y="31"/>
                  </a:lnTo>
                  <a:lnTo>
                    <a:pt x="25" y="25"/>
                  </a:lnTo>
                  <a:lnTo>
                    <a:pt x="34" y="17"/>
                  </a:lnTo>
                  <a:lnTo>
                    <a:pt x="44" y="11"/>
                  </a:lnTo>
                  <a:lnTo>
                    <a:pt x="55" y="5"/>
                  </a:lnTo>
                  <a:lnTo>
                    <a:pt x="66" y="2"/>
                  </a:lnTo>
                  <a:lnTo>
                    <a:pt x="77" y="0"/>
                  </a:lnTo>
                  <a:lnTo>
                    <a:pt x="89" y="0"/>
                  </a:lnTo>
                  <a:lnTo>
                    <a:pt x="99" y="1"/>
                  </a:lnTo>
                  <a:lnTo>
                    <a:pt x="116" y="4"/>
                  </a:lnTo>
                  <a:lnTo>
                    <a:pt x="114" y="16"/>
                  </a:lnTo>
                  <a:lnTo>
                    <a:pt x="97" y="13"/>
                  </a:lnTo>
                  <a:lnTo>
                    <a:pt x="88" y="12"/>
                  </a:lnTo>
                  <a:lnTo>
                    <a:pt x="78" y="12"/>
                  </a:lnTo>
                  <a:lnTo>
                    <a:pt x="67" y="14"/>
                  </a:lnTo>
                  <a:lnTo>
                    <a:pt x="59" y="17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3" y="33"/>
                  </a:lnTo>
                  <a:lnTo>
                    <a:pt x="28" y="39"/>
                  </a:lnTo>
                  <a:lnTo>
                    <a:pt x="23" y="45"/>
                  </a:lnTo>
                  <a:lnTo>
                    <a:pt x="19" y="51"/>
                  </a:lnTo>
                  <a:lnTo>
                    <a:pt x="17" y="57"/>
                  </a:lnTo>
                  <a:lnTo>
                    <a:pt x="14" y="65"/>
                  </a:lnTo>
                  <a:lnTo>
                    <a:pt x="12" y="72"/>
                  </a:lnTo>
                  <a:lnTo>
                    <a:pt x="11" y="79"/>
                  </a:lnTo>
                  <a:lnTo>
                    <a:pt x="11" y="94"/>
                  </a:lnTo>
                  <a:lnTo>
                    <a:pt x="12" y="101"/>
                  </a:lnTo>
                  <a:lnTo>
                    <a:pt x="14" y="107"/>
                  </a:lnTo>
                  <a:lnTo>
                    <a:pt x="17" y="114"/>
                  </a:lnTo>
                  <a:lnTo>
                    <a:pt x="19" y="120"/>
                  </a:lnTo>
                  <a:lnTo>
                    <a:pt x="23" y="127"/>
                  </a:lnTo>
                  <a:lnTo>
                    <a:pt x="28" y="133"/>
                  </a:lnTo>
                  <a:lnTo>
                    <a:pt x="38" y="143"/>
                  </a:lnTo>
                  <a:lnTo>
                    <a:pt x="44" y="148"/>
                  </a:lnTo>
                  <a:lnTo>
                    <a:pt x="51" y="152"/>
                  </a:lnTo>
                  <a:lnTo>
                    <a:pt x="58" y="155"/>
                  </a:lnTo>
                  <a:lnTo>
                    <a:pt x="65" y="157"/>
                  </a:lnTo>
                  <a:lnTo>
                    <a:pt x="71" y="159"/>
                  </a:lnTo>
                  <a:lnTo>
                    <a:pt x="86" y="161"/>
                  </a:lnTo>
                  <a:lnTo>
                    <a:pt x="100" y="159"/>
                  </a:lnTo>
                  <a:lnTo>
                    <a:pt x="108" y="157"/>
                  </a:lnTo>
                  <a:lnTo>
                    <a:pt x="114" y="155"/>
                  </a:lnTo>
                  <a:lnTo>
                    <a:pt x="121" y="152"/>
                  </a:lnTo>
                  <a:lnTo>
                    <a:pt x="128" y="148"/>
                  </a:lnTo>
                  <a:lnTo>
                    <a:pt x="139" y="139"/>
                  </a:lnTo>
                  <a:lnTo>
                    <a:pt x="146" y="130"/>
                  </a:lnTo>
                  <a:lnTo>
                    <a:pt x="152" y="121"/>
                  </a:lnTo>
                  <a:lnTo>
                    <a:pt x="156" y="112"/>
                  </a:lnTo>
                  <a:lnTo>
                    <a:pt x="159" y="102"/>
                  </a:lnTo>
                  <a:lnTo>
                    <a:pt x="160" y="91"/>
                  </a:lnTo>
                  <a:lnTo>
                    <a:pt x="160" y="80"/>
                  </a:lnTo>
                  <a:lnTo>
                    <a:pt x="159" y="70"/>
                  </a:lnTo>
                  <a:lnTo>
                    <a:pt x="155" y="54"/>
                  </a:lnTo>
                  <a:lnTo>
                    <a:pt x="165" y="51"/>
                  </a:lnTo>
                  <a:lnTo>
                    <a:pt x="170" y="68"/>
                  </a:lnTo>
                  <a:lnTo>
                    <a:pt x="172" y="80"/>
                  </a:lnTo>
                  <a:lnTo>
                    <a:pt x="172" y="92"/>
                  </a:lnTo>
                  <a:lnTo>
                    <a:pt x="170" y="105"/>
                  </a:lnTo>
                  <a:lnTo>
                    <a:pt x="166" y="115"/>
                  </a:lnTo>
                  <a:lnTo>
                    <a:pt x="161" y="127"/>
                  </a:lnTo>
                  <a:lnTo>
                    <a:pt x="155" y="138"/>
                  </a:lnTo>
                  <a:lnTo>
                    <a:pt x="147" y="147"/>
                  </a:lnTo>
                  <a:lnTo>
                    <a:pt x="133" y="158"/>
                  </a:lnTo>
                  <a:lnTo>
                    <a:pt x="127" y="162"/>
                  </a:lnTo>
                  <a:lnTo>
                    <a:pt x="118" y="167"/>
                  </a:lnTo>
                  <a:lnTo>
                    <a:pt x="111" y="169"/>
                  </a:lnTo>
                  <a:lnTo>
                    <a:pt x="102" y="171"/>
                  </a:lnTo>
                  <a:lnTo>
                    <a:pt x="86" y="173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5"/>
            <p:cNvSpPr/>
            <p:nvPr/>
          </p:nvSpPr>
          <p:spPr>
            <a:xfrm>
              <a:off x="1819014" y="2894999"/>
              <a:ext cx="134938" cy="13335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51" y="84"/>
                  </a:moveTo>
                  <a:lnTo>
                    <a:pt x="35" y="84"/>
                  </a:lnTo>
                  <a:lnTo>
                    <a:pt x="26" y="81"/>
                  </a:lnTo>
                  <a:lnTo>
                    <a:pt x="19" y="77"/>
                  </a:lnTo>
                  <a:lnTo>
                    <a:pt x="12" y="71"/>
                  </a:lnTo>
                  <a:lnTo>
                    <a:pt x="7" y="65"/>
                  </a:lnTo>
                  <a:lnTo>
                    <a:pt x="3" y="58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1" y="33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4" y="11"/>
                  </a:lnTo>
                  <a:lnTo>
                    <a:pt x="21" y="6"/>
                  </a:lnTo>
                  <a:lnTo>
                    <a:pt x="30" y="2"/>
                  </a:lnTo>
                  <a:lnTo>
                    <a:pt x="39" y="0"/>
                  </a:lnTo>
                  <a:lnTo>
                    <a:pt x="53" y="0"/>
                  </a:lnTo>
                  <a:lnTo>
                    <a:pt x="53" y="11"/>
                  </a:lnTo>
                  <a:lnTo>
                    <a:pt x="40" y="11"/>
                  </a:lnTo>
                  <a:lnTo>
                    <a:pt x="33" y="13"/>
                  </a:lnTo>
                  <a:lnTo>
                    <a:pt x="26" y="16"/>
                  </a:lnTo>
                  <a:lnTo>
                    <a:pt x="21" y="20"/>
                  </a:lnTo>
                  <a:lnTo>
                    <a:pt x="17" y="25"/>
                  </a:lnTo>
                  <a:lnTo>
                    <a:pt x="15" y="30"/>
                  </a:lnTo>
                  <a:lnTo>
                    <a:pt x="13" y="36"/>
                  </a:lnTo>
                  <a:lnTo>
                    <a:pt x="12" y="42"/>
                  </a:lnTo>
                  <a:lnTo>
                    <a:pt x="13" y="48"/>
                  </a:lnTo>
                  <a:lnTo>
                    <a:pt x="15" y="54"/>
                  </a:lnTo>
                  <a:lnTo>
                    <a:pt x="17" y="59"/>
                  </a:lnTo>
                  <a:lnTo>
                    <a:pt x="21" y="64"/>
                  </a:lnTo>
                  <a:lnTo>
                    <a:pt x="25" y="68"/>
                  </a:lnTo>
                  <a:lnTo>
                    <a:pt x="31" y="70"/>
                  </a:lnTo>
                  <a:lnTo>
                    <a:pt x="37" y="72"/>
                  </a:lnTo>
                  <a:lnTo>
                    <a:pt x="49" y="72"/>
                  </a:lnTo>
                  <a:lnTo>
                    <a:pt x="54" y="70"/>
                  </a:lnTo>
                  <a:lnTo>
                    <a:pt x="60" y="68"/>
                  </a:lnTo>
                  <a:lnTo>
                    <a:pt x="65" y="64"/>
                  </a:lnTo>
                  <a:lnTo>
                    <a:pt x="70" y="57"/>
                  </a:lnTo>
                  <a:lnTo>
                    <a:pt x="71" y="54"/>
                  </a:lnTo>
                  <a:lnTo>
                    <a:pt x="74" y="41"/>
                  </a:lnTo>
                  <a:lnTo>
                    <a:pt x="73" y="38"/>
                  </a:lnTo>
                  <a:lnTo>
                    <a:pt x="71" y="28"/>
                  </a:lnTo>
                  <a:lnTo>
                    <a:pt x="83" y="26"/>
                  </a:lnTo>
                  <a:lnTo>
                    <a:pt x="85" y="41"/>
                  </a:lnTo>
                  <a:lnTo>
                    <a:pt x="83" y="58"/>
                  </a:lnTo>
                  <a:lnTo>
                    <a:pt x="80" y="64"/>
                  </a:lnTo>
                  <a:lnTo>
                    <a:pt x="73" y="72"/>
                  </a:lnTo>
                  <a:lnTo>
                    <a:pt x="66" y="77"/>
                  </a:lnTo>
                  <a:lnTo>
                    <a:pt x="58" y="82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45"/>
          <p:cNvGrpSpPr/>
          <p:nvPr/>
        </p:nvGrpSpPr>
        <p:grpSpPr>
          <a:xfrm>
            <a:off x="4358470" y="1938685"/>
            <a:ext cx="427059" cy="425996"/>
            <a:chOff x="9995811" y="2674853"/>
            <a:chExt cx="569412" cy="567995"/>
          </a:xfrm>
        </p:grpSpPr>
        <p:sp>
          <p:nvSpPr>
            <p:cNvPr id="252" name="Google Shape;252;p45"/>
            <p:cNvSpPr/>
            <p:nvPr/>
          </p:nvSpPr>
          <p:spPr>
            <a:xfrm>
              <a:off x="9995811" y="2674853"/>
              <a:ext cx="569412" cy="372526"/>
            </a:xfrm>
            <a:custGeom>
              <a:avLst/>
              <a:gdLst/>
              <a:ahLst/>
              <a:cxnLst/>
              <a:rect l="l" t="t" r="r" b="b"/>
              <a:pathLst>
                <a:path w="402" h="263" extrusionOk="0">
                  <a:moveTo>
                    <a:pt x="320" y="263"/>
                  </a:moveTo>
                  <a:lnTo>
                    <a:pt x="320" y="251"/>
                  </a:lnTo>
                  <a:lnTo>
                    <a:pt x="320" y="251"/>
                  </a:lnTo>
                  <a:lnTo>
                    <a:pt x="334" y="249"/>
                  </a:lnTo>
                  <a:lnTo>
                    <a:pt x="347" y="246"/>
                  </a:lnTo>
                  <a:lnTo>
                    <a:pt x="359" y="238"/>
                  </a:lnTo>
                  <a:lnTo>
                    <a:pt x="369" y="230"/>
                  </a:lnTo>
                  <a:lnTo>
                    <a:pt x="376" y="221"/>
                  </a:lnTo>
                  <a:lnTo>
                    <a:pt x="384" y="208"/>
                  </a:lnTo>
                  <a:lnTo>
                    <a:pt x="387" y="196"/>
                  </a:lnTo>
                  <a:lnTo>
                    <a:pt x="389" y="182"/>
                  </a:lnTo>
                  <a:lnTo>
                    <a:pt x="389" y="182"/>
                  </a:lnTo>
                  <a:lnTo>
                    <a:pt x="387" y="169"/>
                  </a:lnTo>
                  <a:lnTo>
                    <a:pt x="384" y="157"/>
                  </a:lnTo>
                  <a:lnTo>
                    <a:pt x="380" y="146"/>
                  </a:lnTo>
                  <a:lnTo>
                    <a:pt x="373" y="136"/>
                  </a:lnTo>
                  <a:lnTo>
                    <a:pt x="364" y="130"/>
                  </a:lnTo>
                  <a:lnTo>
                    <a:pt x="355" y="124"/>
                  </a:lnTo>
                  <a:lnTo>
                    <a:pt x="344" y="120"/>
                  </a:lnTo>
                  <a:lnTo>
                    <a:pt x="333" y="119"/>
                  </a:lnTo>
                  <a:lnTo>
                    <a:pt x="326" y="119"/>
                  </a:lnTo>
                  <a:lnTo>
                    <a:pt x="326" y="113"/>
                  </a:lnTo>
                  <a:lnTo>
                    <a:pt x="326" y="113"/>
                  </a:lnTo>
                  <a:lnTo>
                    <a:pt x="326" y="103"/>
                  </a:lnTo>
                  <a:lnTo>
                    <a:pt x="323" y="94"/>
                  </a:lnTo>
                  <a:lnTo>
                    <a:pt x="320" y="86"/>
                  </a:lnTo>
                  <a:lnTo>
                    <a:pt x="315" y="78"/>
                  </a:lnTo>
                  <a:lnTo>
                    <a:pt x="308" y="72"/>
                  </a:lnTo>
                  <a:lnTo>
                    <a:pt x="300" y="67"/>
                  </a:lnTo>
                  <a:lnTo>
                    <a:pt x="289" y="64"/>
                  </a:lnTo>
                  <a:lnTo>
                    <a:pt x="276" y="63"/>
                  </a:lnTo>
                  <a:lnTo>
                    <a:pt x="267" y="63"/>
                  </a:lnTo>
                  <a:lnTo>
                    <a:pt x="265" y="59"/>
                  </a:lnTo>
                  <a:lnTo>
                    <a:pt x="265" y="59"/>
                  </a:lnTo>
                  <a:lnTo>
                    <a:pt x="257" y="48"/>
                  </a:lnTo>
                  <a:lnTo>
                    <a:pt x="250" y="39"/>
                  </a:lnTo>
                  <a:lnTo>
                    <a:pt x="240" y="31"/>
                  </a:lnTo>
                  <a:lnTo>
                    <a:pt x="231" y="25"/>
                  </a:lnTo>
                  <a:lnTo>
                    <a:pt x="220" y="20"/>
                  </a:lnTo>
                  <a:lnTo>
                    <a:pt x="207" y="16"/>
                  </a:lnTo>
                  <a:lnTo>
                    <a:pt x="195" y="14"/>
                  </a:lnTo>
                  <a:lnTo>
                    <a:pt x="182" y="12"/>
                  </a:lnTo>
                  <a:lnTo>
                    <a:pt x="182" y="12"/>
                  </a:lnTo>
                  <a:lnTo>
                    <a:pt x="173" y="12"/>
                  </a:lnTo>
                  <a:lnTo>
                    <a:pt x="163" y="14"/>
                  </a:lnTo>
                  <a:lnTo>
                    <a:pt x="146" y="20"/>
                  </a:lnTo>
                  <a:lnTo>
                    <a:pt x="129" y="28"/>
                  </a:lnTo>
                  <a:lnTo>
                    <a:pt x="116" y="41"/>
                  </a:lnTo>
                  <a:lnTo>
                    <a:pt x="104" y="53"/>
                  </a:lnTo>
                  <a:lnTo>
                    <a:pt x="96" y="70"/>
                  </a:lnTo>
                  <a:lnTo>
                    <a:pt x="90" y="88"/>
                  </a:lnTo>
                  <a:lnTo>
                    <a:pt x="88" y="97"/>
                  </a:lnTo>
                  <a:lnTo>
                    <a:pt x="88" y="106"/>
                  </a:lnTo>
                  <a:lnTo>
                    <a:pt x="88" y="113"/>
                  </a:lnTo>
                  <a:lnTo>
                    <a:pt x="82" y="113"/>
                  </a:lnTo>
                  <a:lnTo>
                    <a:pt x="82" y="113"/>
                  </a:lnTo>
                  <a:lnTo>
                    <a:pt x="68" y="114"/>
                  </a:lnTo>
                  <a:lnTo>
                    <a:pt x="55" y="117"/>
                  </a:lnTo>
                  <a:lnTo>
                    <a:pt x="43" y="125"/>
                  </a:lnTo>
                  <a:lnTo>
                    <a:pt x="33" y="133"/>
                  </a:lnTo>
                  <a:lnTo>
                    <a:pt x="26" y="142"/>
                  </a:lnTo>
                  <a:lnTo>
                    <a:pt x="18" y="155"/>
                  </a:lnTo>
                  <a:lnTo>
                    <a:pt x="15" y="167"/>
                  </a:lnTo>
                  <a:lnTo>
                    <a:pt x="13" y="182"/>
                  </a:lnTo>
                  <a:lnTo>
                    <a:pt x="13" y="182"/>
                  </a:lnTo>
                  <a:lnTo>
                    <a:pt x="15" y="196"/>
                  </a:lnTo>
                  <a:lnTo>
                    <a:pt x="18" y="208"/>
                  </a:lnTo>
                  <a:lnTo>
                    <a:pt x="26" y="221"/>
                  </a:lnTo>
                  <a:lnTo>
                    <a:pt x="33" y="230"/>
                  </a:lnTo>
                  <a:lnTo>
                    <a:pt x="43" y="238"/>
                  </a:lnTo>
                  <a:lnTo>
                    <a:pt x="55" y="246"/>
                  </a:lnTo>
                  <a:lnTo>
                    <a:pt x="68" y="249"/>
                  </a:lnTo>
                  <a:lnTo>
                    <a:pt x="82" y="251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66" y="261"/>
                  </a:lnTo>
                  <a:lnTo>
                    <a:pt x="51" y="257"/>
                  </a:lnTo>
                  <a:lnTo>
                    <a:pt x="37" y="249"/>
                  </a:lnTo>
                  <a:lnTo>
                    <a:pt x="24" y="240"/>
                  </a:lnTo>
                  <a:lnTo>
                    <a:pt x="15" y="227"/>
                  </a:lnTo>
                  <a:lnTo>
                    <a:pt x="7" y="213"/>
                  </a:lnTo>
                  <a:lnTo>
                    <a:pt x="2" y="197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166"/>
                  </a:lnTo>
                  <a:lnTo>
                    <a:pt x="7" y="152"/>
                  </a:lnTo>
                  <a:lnTo>
                    <a:pt x="13" y="138"/>
                  </a:lnTo>
                  <a:lnTo>
                    <a:pt x="22" y="127"/>
                  </a:lnTo>
                  <a:lnTo>
                    <a:pt x="33" y="116"/>
                  </a:lnTo>
                  <a:lnTo>
                    <a:pt x="46" y="108"/>
                  </a:lnTo>
                  <a:lnTo>
                    <a:pt x="60" y="103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77" y="91"/>
                  </a:lnTo>
                  <a:lnTo>
                    <a:pt x="79" y="80"/>
                  </a:lnTo>
                  <a:lnTo>
                    <a:pt x="82" y="70"/>
                  </a:lnTo>
                  <a:lnTo>
                    <a:pt x="85" y="61"/>
                  </a:lnTo>
                  <a:lnTo>
                    <a:pt x="96" y="44"/>
                  </a:lnTo>
                  <a:lnTo>
                    <a:pt x="109" y="30"/>
                  </a:lnTo>
                  <a:lnTo>
                    <a:pt x="124" y="17"/>
                  </a:lnTo>
                  <a:lnTo>
                    <a:pt x="134" y="12"/>
                  </a:lnTo>
                  <a:lnTo>
                    <a:pt x="141" y="8"/>
                  </a:lnTo>
                  <a:lnTo>
                    <a:pt x="151" y="5"/>
                  </a:lnTo>
                  <a:lnTo>
                    <a:pt x="162" y="1"/>
                  </a:lnTo>
                  <a:lnTo>
                    <a:pt x="171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96" y="1"/>
                  </a:lnTo>
                  <a:lnTo>
                    <a:pt x="210" y="3"/>
                  </a:lnTo>
                  <a:lnTo>
                    <a:pt x="223" y="8"/>
                  </a:lnTo>
                  <a:lnTo>
                    <a:pt x="235" y="12"/>
                  </a:lnTo>
                  <a:lnTo>
                    <a:pt x="246" y="20"/>
                  </a:lnTo>
                  <a:lnTo>
                    <a:pt x="257" y="30"/>
                  </a:lnTo>
                  <a:lnTo>
                    <a:pt x="265" y="39"/>
                  </a:lnTo>
                  <a:lnTo>
                    <a:pt x="273" y="50"/>
                  </a:lnTo>
                  <a:lnTo>
                    <a:pt x="276" y="50"/>
                  </a:lnTo>
                  <a:lnTo>
                    <a:pt x="276" y="50"/>
                  </a:lnTo>
                  <a:lnTo>
                    <a:pt x="289" y="52"/>
                  </a:lnTo>
                  <a:lnTo>
                    <a:pt x="301" y="55"/>
                  </a:lnTo>
                  <a:lnTo>
                    <a:pt x="311" y="59"/>
                  </a:lnTo>
                  <a:lnTo>
                    <a:pt x="320" y="66"/>
                  </a:lnTo>
                  <a:lnTo>
                    <a:pt x="328" y="73"/>
                  </a:lnTo>
                  <a:lnTo>
                    <a:pt x="333" y="83"/>
                  </a:lnTo>
                  <a:lnTo>
                    <a:pt x="337" y="94"/>
                  </a:lnTo>
                  <a:lnTo>
                    <a:pt x="339" y="106"/>
                  </a:lnTo>
                  <a:lnTo>
                    <a:pt x="339" y="106"/>
                  </a:lnTo>
                  <a:lnTo>
                    <a:pt x="351" y="110"/>
                  </a:lnTo>
                  <a:lnTo>
                    <a:pt x="364" y="114"/>
                  </a:lnTo>
                  <a:lnTo>
                    <a:pt x="375" y="120"/>
                  </a:lnTo>
                  <a:lnTo>
                    <a:pt x="384" y="130"/>
                  </a:lnTo>
                  <a:lnTo>
                    <a:pt x="391" y="141"/>
                  </a:lnTo>
                  <a:lnTo>
                    <a:pt x="397" y="153"/>
                  </a:lnTo>
                  <a:lnTo>
                    <a:pt x="400" y="167"/>
                  </a:lnTo>
                  <a:lnTo>
                    <a:pt x="402" y="182"/>
                  </a:lnTo>
                  <a:lnTo>
                    <a:pt x="402" y="182"/>
                  </a:lnTo>
                  <a:lnTo>
                    <a:pt x="400" y="197"/>
                  </a:lnTo>
                  <a:lnTo>
                    <a:pt x="395" y="213"/>
                  </a:lnTo>
                  <a:lnTo>
                    <a:pt x="387" y="227"/>
                  </a:lnTo>
                  <a:lnTo>
                    <a:pt x="378" y="240"/>
                  </a:lnTo>
                  <a:lnTo>
                    <a:pt x="366" y="249"/>
                  </a:lnTo>
                  <a:lnTo>
                    <a:pt x="351" y="257"/>
                  </a:lnTo>
                  <a:lnTo>
                    <a:pt x="336" y="261"/>
                  </a:lnTo>
                  <a:lnTo>
                    <a:pt x="320" y="263"/>
                  </a:lnTo>
                  <a:lnTo>
                    <a:pt x="320" y="263"/>
                  </a:lnTo>
                  <a:lnTo>
                    <a:pt x="320" y="263"/>
                  </a:lnTo>
                  <a:close/>
                </a:path>
              </a:pathLst>
            </a:cu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10128957" y="2976556"/>
              <a:ext cx="303120" cy="266292"/>
            </a:xfrm>
            <a:custGeom>
              <a:avLst/>
              <a:gdLst/>
              <a:ahLst/>
              <a:cxnLst/>
              <a:rect l="l" t="t" r="r" b="b"/>
              <a:pathLst>
                <a:path w="214" h="188" extrusionOk="0">
                  <a:moveTo>
                    <a:pt x="188" y="188"/>
                  </a:moveTo>
                  <a:lnTo>
                    <a:pt x="26" y="188"/>
                  </a:lnTo>
                  <a:lnTo>
                    <a:pt x="26" y="188"/>
                  </a:lnTo>
                  <a:lnTo>
                    <a:pt x="21" y="188"/>
                  </a:lnTo>
                  <a:lnTo>
                    <a:pt x="16" y="186"/>
                  </a:lnTo>
                  <a:lnTo>
                    <a:pt x="8" y="180"/>
                  </a:lnTo>
                  <a:lnTo>
                    <a:pt x="2" y="172"/>
                  </a:lnTo>
                  <a:lnTo>
                    <a:pt x="0" y="168"/>
                  </a:lnTo>
                  <a:lnTo>
                    <a:pt x="0" y="16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93" y="0"/>
                  </a:lnTo>
                  <a:lnTo>
                    <a:pt x="198" y="1"/>
                  </a:lnTo>
                  <a:lnTo>
                    <a:pt x="206" y="8"/>
                  </a:lnTo>
                  <a:lnTo>
                    <a:pt x="212" y="16"/>
                  </a:lnTo>
                  <a:lnTo>
                    <a:pt x="214" y="20"/>
                  </a:lnTo>
                  <a:lnTo>
                    <a:pt x="214" y="25"/>
                  </a:lnTo>
                  <a:lnTo>
                    <a:pt x="214" y="163"/>
                  </a:lnTo>
                  <a:lnTo>
                    <a:pt x="214" y="163"/>
                  </a:lnTo>
                  <a:lnTo>
                    <a:pt x="214" y="168"/>
                  </a:lnTo>
                  <a:lnTo>
                    <a:pt x="212" y="172"/>
                  </a:lnTo>
                  <a:lnTo>
                    <a:pt x="206" y="180"/>
                  </a:lnTo>
                  <a:lnTo>
                    <a:pt x="198" y="186"/>
                  </a:lnTo>
                  <a:lnTo>
                    <a:pt x="193" y="188"/>
                  </a:lnTo>
                  <a:lnTo>
                    <a:pt x="188" y="188"/>
                  </a:lnTo>
                  <a:lnTo>
                    <a:pt x="188" y="188"/>
                  </a:lnTo>
                  <a:lnTo>
                    <a:pt x="188" y="188"/>
                  </a:lnTo>
                  <a:close/>
                  <a:moveTo>
                    <a:pt x="26" y="12"/>
                  </a:moveTo>
                  <a:lnTo>
                    <a:pt x="26" y="12"/>
                  </a:lnTo>
                  <a:lnTo>
                    <a:pt x="21" y="14"/>
                  </a:lnTo>
                  <a:lnTo>
                    <a:pt x="16" y="16"/>
                  </a:lnTo>
                  <a:lnTo>
                    <a:pt x="15" y="20"/>
                  </a:lnTo>
                  <a:lnTo>
                    <a:pt x="13" y="25"/>
                  </a:lnTo>
                  <a:lnTo>
                    <a:pt x="13" y="163"/>
                  </a:lnTo>
                  <a:lnTo>
                    <a:pt x="13" y="163"/>
                  </a:lnTo>
                  <a:lnTo>
                    <a:pt x="15" y="168"/>
                  </a:lnTo>
                  <a:lnTo>
                    <a:pt x="16" y="172"/>
                  </a:lnTo>
                  <a:lnTo>
                    <a:pt x="21" y="174"/>
                  </a:lnTo>
                  <a:lnTo>
                    <a:pt x="26" y="175"/>
                  </a:lnTo>
                  <a:lnTo>
                    <a:pt x="188" y="175"/>
                  </a:lnTo>
                  <a:lnTo>
                    <a:pt x="188" y="175"/>
                  </a:lnTo>
                  <a:lnTo>
                    <a:pt x="193" y="174"/>
                  </a:lnTo>
                  <a:lnTo>
                    <a:pt x="198" y="172"/>
                  </a:lnTo>
                  <a:lnTo>
                    <a:pt x="199" y="168"/>
                  </a:lnTo>
                  <a:lnTo>
                    <a:pt x="201" y="163"/>
                  </a:lnTo>
                  <a:lnTo>
                    <a:pt x="201" y="25"/>
                  </a:lnTo>
                  <a:lnTo>
                    <a:pt x="201" y="25"/>
                  </a:lnTo>
                  <a:lnTo>
                    <a:pt x="199" y="20"/>
                  </a:lnTo>
                  <a:lnTo>
                    <a:pt x="198" y="16"/>
                  </a:lnTo>
                  <a:lnTo>
                    <a:pt x="193" y="14"/>
                  </a:lnTo>
                  <a:lnTo>
                    <a:pt x="188" y="12"/>
                  </a:lnTo>
                  <a:lnTo>
                    <a:pt x="26" y="12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10272018" y="3030381"/>
              <a:ext cx="16997" cy="16997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10307430" y="3030381"/>
              <a:ext cx="16997" cy="16997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5"/>
            <p:cNvSpPr/>
            <p:nvPr/>
          </p:nvSpPr>
          <p:spPr>
            <a:xfrm>
              <a:off x="10236607" y="3030381"/>
              <a:ext cx="16997" cy="16997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5"/>
            <p:cNvSpPr/>
            <p:nvPr/>
          </p:nvSpPr>
          <p:spPr>
            <a:xfrm>
              <a:off x="10140289" y="3121034"/>
              <a:ext cx="66573" cy="66573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10" y="47"/>
                  </a:moveTo>
                  <a:lnTo>
                    <a:pt x="0" y="37"/>
                  </a:lnTo>
                  <a:lnTo>
                    <a:pt x="38" y="0"/>
                  </a:lnTo>
                  <a:lnTo>
                    <a:pt x="47" y="9"/>
                  </a:lnTo>
                  <a:lnTo>
                    <a:pt x="10" y="47"/>
                  </a:lnTo>
                  <a:lnTo>
                    <a:pt x="10" y="47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5"/>
            <p:cNvSpPr/>
            <p:nvPr/>
          </p:nvSpPr>
          <p:spPr>
            <a:xfrm>
              <a:off x="10211111" y="3121034"/>
              <a:ext cx="66573" cy="66573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10" y="47"/>
                  </a:moveTo>
                  <a:lnTo>
                    <a:pt x="0" y="37"/>
                  </a:lnTo>
                  <a:lnTo>
                    <a:pt x="38" y="0"/>
                  </a:lnTo>
                  <a:lnTo>
                    <a:pt x="47" y="9"/>
                  </a:lnTo>
                  <a:lnTo>
                    <a:pt x="10" y="47"/>
                  </a:lnTo>
                  <a:lnTo>
                    <a:pt x="10" y="47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5"/>
            <p:cNvSpPr/>
            <p:nvPr/>
          </p:nvSpPr>
          <p:spPr>
            <a:xfrm>
              <a:off x="10283349" y="3121034"/>
              <a:ext cx="66573" cy="66573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9" y="47"/>
                  </a:moveTo>
                  <a:lnTo>
                    <a:pt x="0" y="37"/>
                  </a:lnTo>
                  <a:lnTo>
                    <a:pt x="37" y="0"/>
                  </a:lnTo>
                  <a:lnTo>
                    <a:pt x="47" y="9"/>
                  </a:lnTo>
                  <a:lnTo>
                    <a:pt x="9" y="47"/>
                  </a:lnTo>
                  <a:lnTo>
                    <a:pt x="9" y="47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5"/>
            <p:cNvSpPr/>
            <p:nvPr/>
          </p:nvSpPr>
          <p:spPr>
            <a:xfrm>
              <a:off x="10354172" y="3121034"/>
              <a:ext cx="66573" cy="66573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9" y="47"/>
                  </a:moveTo>
                  <a:lnTo>
                    <a:pt x="0" y="37"/>
                  </a:lnTo>
                  <a:lnTo>
                    <a:pt x="37" y="0"/>
                  </a:lnTo>
                  <a:lnTo>
                    <a:pt x="47" y="9"/>
                  </a:lnTo>
                  <a:lnTo>
                    <a:pt x="9" y="47"/>
                  </a:lnTo>
                  <a:lnTo>
                    <a:pt x="9" y="47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5"/>
            <p:cNvSpPr/>
            <p:nvPr/>
          </p:nvSpPr>
          <p:spPr>
            <a:xfrm>
              <a:off x="10138872" y="3118201"/>
              <a:ext cx="283290" cy="18414"/>
            </a:xfrm>
            <a:custGeom>
              <a:avLst/>
              <a:gdLst/>
              <a:ahLst/>
              <a:cxnLst/>
              <a:rect l="l" t="t" r="r" b="b"/>
              <a:pathLst>
                <a:path w="200" h="13" extrusionOk="0">
                  <a:moveTo>
                    <a:pt x="200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200" y="0"/>
                  </a:lnTo>
                  <a:lnTo>
                    <a:pt x="200" y="13"/>
                  </a:lnTo>
                  <a:lnTo>
                    <a:pt x="200" y="13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5"/>
            <p:cNvSpPr/>
            <p:nvPr/>
          </p:nvSpPr>
          <p:spPr>
            <a:xfrm>
              <a:off x="10138872" y="3172026"/>
              <a:ext cx="283290" cy="16997"/>
            </a:xfrm>
            <a:custGeom>
              <a:avLst/>
              <a:gdLst/>
              <a:ahLst/>
              <a:cxnLst/>
              <a:rect l="l" t="t" r="r" b="b"/>
              <a:pathLst>
                <a:path w="200" h="12" extrusionOk="0">
                  <a:moveTo>
                    <a:pt x="200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200" y="0"/>
                  </a:lnTo>
                  <a:lnTo>
                    <a:pt x="200" y="12"/>
                  </a:lnTo>
                  <a:lnTo>
                    <a:pt x="200" y="12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5"/>
            <p:cNvSpPr/>
            <p:nvPr/>
          </p:nvSpPr>
          <p:spPr>
            <a:xfrm>
              <a:off x="10218193" y="2851908"/>
              <a:ext cx="124647" cy="133146"/>
            </a:xfrm>
            <a:custGeom>
              <a:avLst/>
              <a:gdLst/>
              <a:ahLst/>
              <a:cxnLst/>
              <a:rect l="l" t="t" r="r" b="b"/>
              <a:pathLst>
                <a:path w="88" h="94" extrusionOk="0">
                  <a:moveTo>
                    <a:pt x="88" y="94"/>
                  </a:moveTo>
                  <a:lnTo>
                    <a:pt x="75" y="94"/>
                  </a:lnTo>
                  <a:lnTo>
                    <a:pt x="75" y="44"/>
                  </a:lnTo>
                  <a:lnTo>
                    <a:pt x="75" y="44"/>
                  </a:lnTo>
                  <a:lnTo>
                    <a:pt x="75" y="38"/>
                  </a:lnTo>
                  <a:lnTo>
                    <a:pt x="72" y="32"/>
                  </a:lnTo>
                  <a:lnTo>
                    <a:pt x="71" y="27"/>
                  </a:lnTo>
                  <a:lnTo>
                    <a:pt x="66" y="22"/>
                  </a:lnTo>
                  <a:lnTo>
                    <a:pt x="61" y="17"/>
                  </a:lnTo>
                  <a:lnTo>
                    <a:pt x="57" y="16"/>
                  </a:lnTo>
                  <a:lnTo>
                    <a:pt x="50" y="13"/>
                  </a:lnTo>
                  <a:lnTo>
                    <a:pt x="44" y="13"/>
                  </a:lnTo>
                  <a:lnTo>
                    <a:pt x="44" y="13"/>
                  </a:lnTo>
                  <a:lnTo>
                    <a:pt x="38" y="13"/>
                  </a:lnTo>
                  <a:lnTo>
                    <a:pt x="31" y="16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6" y="32"/>
                  </a:lnTo>
                  <a:lnTo>
                    <a:pt x="13" y="38"/>
                  </a:lnTo>
                  <a:lnTo>
                    <a:pt x="13" y="44"/>
                  </a:lnTo>
                  <a:lnTo>
                    <a:pt x="13" y="94"/>
                  </a:lnTo>
                  <a:lnTo>
                    <a:pt x="0" y="9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5"/>
                  </a:lnTo>
                  <a:lnTo>
                    <a:pt x="3" y="27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7" y="3"/>
                  </a:lnTo>
                  <a:lnTo>
                    <a:pt x="35" y="2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3" y="2"/>
                  </a:lnTo>
                  <a:lnTo>
                    <a:pt x="61" y="3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5" y="27"/>
                  </a:lnTo>
                  <a:lnTo>
                    <a:pt x="86" y="35"/>
                  </a:lnTo>
                  <a:lnTo>
                    <a:pt x="88" y="44"/>
                  </a:lnTo>
                  <a:lnTo>
                    <a:pt x="88" y="94"/>
                  </a:lnTo>
                  <a:lnTo>
                    <a:pt x="88" y="94"/>
                  </a:lnTo>
                  <a:close/>
                </a:path>
              </a:pathLst>
            </a:cu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5"/>
            <p:cNvSpPr/>
            <p:nvPr/>
          </p:nvSpPr>
          <p:spPr>
            <a:xfrm>
              <a:off x="10165785" y="2799500"/>
              <a:ext cx="229465" cy="185555"/>
            </a:xfrm>
            <a:custGeom>
              <a:avLst/>
              <a:gdLst/>
              <a:ahLst/>
              <a:cxnLst/>
              <a:rect l="l" t="t" r="r" b="b"/>
              <a:pathLst>
                <a:path w="162" h="131" extrusionOk="0">
                  <a:moveTo>
                    <a:pt x="162" y="131"/>
                  </a:moveTo>
                  <a:lnTo>
                    <a:pt x="150" y="131"/>
                  </a:lnTo>
                  <a:lnTo>
                    <a:pt x="150" y="81"/>
                  </a:lnTo>
                  <a:lnTo>
                    <a:pt x="150" y="81"/>
                  </a:lnTo>
                  <a:lnTo>
                    <a:pt x="148" y="67"/>
                  </a:lnTo>
                  <a:lnTo>
                    <a:pt x="145" y="54"/>
                  </a:lnTo>
                  <a:lnTo>
                    <a:pt x="137" y="42"/>
                  </a:lnTo>
                  <a:lnTo>
                    <a:pt x="130" y="32"/>
                  </a:lnTo>
                  <a:lnTo>
                    <a:pt x="120" y="25"/>
                  </a:lnTo>
                  <a:lnTo>
                    <a:pt x="108" y="17"/>
                  </a:lnTo>
                  <a:lnTo>
                    <a:pt x="95" y="14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67" y="14"/>
                  </a:lnTo>
                  <a:lnTo>
                    <a:pt x="54" y="17"/>
                  </a:lnTo>
                  <a:lnTo>
                    <a:pt x="42" y="25"/>
                  </a:lnTo>
                  <a:lnTo>
                    <a:pt x="32" y="32"/>
                  </a:lnTo>
                  <a:lnTo>
                    <a:pt x="25" y="42"/>
                  </a:lnTo>
                  <a:lnTo>
                    <a:pt x="17" y="54"/>
                  </a:lnTo>
                  <a:lnTo>
                    <a:pt x="14" y="67"/>
                  </a:lnTo>
                  <a:lnTo>
                    <a:pt x="12" y="81"/>
                  </a:lnTo>
                  <a:lnTo>
                    <a:pt x="12" y="131"/>
                  </a:lnTo>
                  <a:lnTo>
                    <a:pt x="0" y="13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65"/>
                  </a:lnTo>
                  <a:lnTo>
                    <a:pt x="6" y="50"/>
                  </a:lnTo>
                  <a:lnTo>
                    <a:pt x="14" y="36"/>
                  </a:lnTo>
                  <a:lnTo>
                    <a:pt x="23" y="23"/>
                  </a:lnTo>
                  <a:lnTo>
                    <a:pt x="36" y="14"/>
                  </a:lnTo>
                  <a:lnTo>
                    <a:pt x="50" y="6"/>
                  </a:lnTo>
                  <a:lnTo>
                    <a:pt x="65" y="1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7" y="1"/>
                  </a:lnTo>
                  <a:lnTo>
                    <a:pt x="112" y="6"/>
                  </a:lnTo>
                  <a:lnTo>
                    <a:pt x="126" y="14"/>
                  </a:lnTo>
                  <a:lnTo>
                    <a:pt x="139" y="23"/>
                  </a:lnTo>
                  <a:lnTo>
                    <a:pt x="148" y="36"/>
                  </a:lnTo>
                  <a:lnTo>
                    <a:pt x="156" y="50"/>
                  </a:lnTo>
                  <a:lnTo>
                    <a:pt x="161" y="65"/>
                  </a:lnTo>
                  <a:lnTo>
                    <a:pt x="162" y="81"/>
                  </a:lnTo>
                  <a:lnTo>
                    <a:pt x="162" y="131"/>
                  </a:lnTo>
                  <a:lnTo>
                    <a:pt x="162" y="131"/>
                  </a:ln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45"/>
          <p:cNvSpPr/>
          <p:nvPr/>
        </p:nvSpPr>
        <p:spPr>
          <a:xfrm>
            <a:off x="2961424" y="1948618"/>
            <a:ext cx="49618" cy="49432"/>
          </a:xfrm>
          <a:custGeom>
            <a:avLst/>
            <a:gdLst/>
            <a:ahLst/>
            <a:cxnLst/>
            <a:rect l="l" t="t" r="r" b="b"/>
            <a:pathLst>
              <a:path w="112" h="112" extrusionOk="0">
                <a:moveTo>
                  <a:pt x="102" y="0"/>
                </a:moveTo>
                <a:cubicBezTo>
                  <a:pt x="105" y="6"/>
                  <a:pt x="111" y="12"/>
                  <a:pt x="111" y="19"/>
                </a:cubicBezTo>
                <a:cubicBezTo>
                  <a:pt x="112" y="44"/>
                  <a:pt x="111" y="69"/>
                  <a:pt x="111" y="94"/>
                </a:cubicBezTo>
                <a:cubicBezTo>
                  <a:pt x="111" y="107"/>
                  <a:pt x="105" y="112"/>
                  <a:pt x="93" y="112"/>
                </a:cubicBezTo>
                <a:cubicBezTo>
                  <a:pt x="68" y="112"/>
                  <a:pt x="44" y="112"/>
                  <a:pt x="19" y="112"/>
                </a:cubicBezTo>
                <a:cubicBezTo>
                  <a:pt x="7" y="112"/>
                  <a:pt x="1" y="107"/>
                  <a:pt x="1" y="94"/>
                </a:cubicBezTo>
                <a:cubicBezTo>
                  <a:pt x="1" y="69"/>
                  <a:pt x="0" y="44"/>
                  <a:pt x="1" y="19"/>
                </a:cubicBezTo>
                <a:cubicBezTo>
                  <a:pt x="2" y="12"/>
                  <a:pt x="7" y="6"/>
                  <a:pt x="10" y="0"/>
                </a:cubicBezTo>
                <a:cubicBezTo>
                  <a:pt x="41" y="0"/>
                  <a:pt x="71" y="0"/>
                  <a:pt x="102" y="0"/>
                </a:cubicBezTo>
                <a:close/>
                <a:moveTo>
                  <a:pt x="28" y="83"/>
                </a:moveTo>
                <a:cubicBezTo>
                  <a:pt x="48" y="83"/>
                  <a:pt x="66" y="83"/>
                  <a:pt x="84" y="83"/>
                </a:cubicBezTo>
                <a:cubicBezTo>
                  <a:pt x="84" y="64"/>
                  <a:pt x="84" y="47"/>
                  <a:pt x="84" y="29"/>
                </a:cubicBezTo>
                <a:cubicBezTo>
                  <a:pt x="65" y="29"/>
                  <a:pt x="47" y="29"/>
                  <a:pt x="28" y="29"/>
                </a:cubicBezTo>
                <a:cubicBezTo>
                  <a:pt x="28" y="47"/>
                  <a:pt x="28" y="64"/>
                  <a:pt x="28" y="83"/>
                </a:cubicBez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5"/>
          <p:cNvSpPr/>
          <p:nvPr/>
        </p:nvSpPr>
        <p:spPr>
          <a:xfrm>
            <a:off x="2954895" y="2295385"/>
            <a:ext cx="62675" cy="51297"/>
          </a:xfrm>
          <a:custGeom>
            <a:avLst/>
            <a:gdLst/>
            <a:ahLst/>
            <a:cxnLst/>
            <a:rect l="l" t="t" r="r" b="b"/>
            <a:pathLst>
              <a:path w="142" h="116" extrusionOk="0">
                <a:moveTo>
                  <a:pt x="9" y="116"/>
                </a:moveTo>
                <a:cubicBezTo>
                  <a:pt x="0" y="107"/>
                  <a:pt x="0" y="99"/>
                  <a:pt x="7" y="88"/>
                </a:cubicBezTo>
                <a:cubicBezTo>
                  <a:pt x="24" y="64"/>
                  <a:pt x="40" y="40"/>
                  <a:pt x="56" y="16"/>
                </a:cubicBezTo>
                <a:cubicBezTo>
                  <a:pt x="67" y="0"/>
                  <a:pt x="75" y="0"/>
                  <a:pt x="86" y="16"/>
                </a:cubicBezTo>
                <a:cubicBezTo>
                  <a:pt x="102" y="40"/>
                  <a:pt x="118" y="64"/>
                  <a:pt x="135" y="88"/>
                </a:cubicBezTo>
                <a:cubicBezTo>
                  <a:pt x="142" y="99"/>
                  <a:pt x="142" y="107"/>
                  <a:pt x="133" y="116"/>
                </a:cubicBezTo>
                <a:cubicBezTo>
                  <a:pt x="92" y="116"/>
                  <a:pt x="50" y="116"/>
                  <a:pt x="9" y="116"/>
                </a:cubicBezTo>
                <a:close/>
                <a:moveTo>
                  <a:pt x="101" y="88"/>
                </a:moveTo>
                <a:cubicBezTo>
                  <a:pt x="90" y="71"/>
                  <a:pt x="81" y="58"/>
                  <a:pt x="71" y="42"/>
                </a:cubicBezTo>
                <a:cubicBezTo>
                  <a:pt x="61" y="58"/>
                  <a:pt x="52" y="72"/>
                  <a:pt x="41" y="88"/>
                </a:cubicBezTo>
                <a:cubicBezTo>
                  <a:pt x="62" y="88"/>
                  <a:pt x="80" y="88"/>
                  <a:pt x="101" y="88"/>
                </a:cubicBez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3137139" y="2121908"/>
            <a:ext cx="48126" cy="51297"/>
          </a:xfrm>
          <a:custGeom>
            <a:avLst/>
            <a:gdLst/>
            <a:ahLst/>
            <a:cxnLst/>
            <a:rect l="l" t="t" r="r" b="b"/>
            <a:pathLst>
              <a:path w="109" h="116" extrusionOk="0">
                <a:moveTo>
                  <a:pt x="109" y="104"/>
                </a:moveTo>
                <a:cubicBezTo>
                  <a:pt x="100" y="116"/>
                  <a:pt x="91" y="116"/>
                  <a:pt x="81" y="106"/>
                </a:cubicBezTo>
                <a:cubicBezTo>
                  <a:pt x="72" y="97"/>
                  <a:pt x="63" y="88"/>
                  <a:pt x="50" y="74"/>
                </a:cubicBezTo>
                <a:cubicBezTo>
                  <a:pt x="40" y="86"/>
                  <a:pt x="32" y="98"/>
                  <a:pt x="22" y="107"/>
                </a:cubicBezTo>
                <a:cubicBezTo>
                  <a:pt x="18" y="111"/>
                  <a:pt x="8" y="109"/>
                  <a:pt x="1" y="109"/>
                </a:cubicBezTo>
                <a:cubicBezTo>
                  <a:pt x="2" y="102"/>
                  <a:pt x="0" y="93"/>
                  <a:pt x="4" y="89"/>
                </a:cubicBezTo>
                <a:cubicBezTo>
                  <a:pt x="12" y="78"/>
                  <a:pt x="24" y="70"/>
                  <a:pt x="38" y="58"/>
                </a:cubicBezTo>
                <a:cubicBezTo>
                  <a:pt x="24" y="46"/>
                  <a:pt x="12" y="38"/>
                  <a:pt x="4" y="27"/>
                </a:cubicBezTo>
                <a:cubicBezTo>
                  <a:pt x="0" y="23"/>
                  <a:pt x="2" y="14"/>
                  <a:pt x="1" y="7"/>
                </a:cubicBezTo>
                <a:cubicBezTo>
                  <a:pt x="8" y="7"/>
                  <a:pt x="18" y="5"/>
                  <a:pt x="22" y="9"/>
                </a:cubicBezTo>
                <a:cubicBezTo>
                  <a:pt x="32" y="17"/>
                  <a:pt x="40" y="28"/>
                  <a:pt x="55" y="45"/>
                </a:cubicBezTo>
                <a:cubicBezTo>
                  <a:pt x="65" y="31"/>
                  <a:pt x="72" y="20"/>
                  <a:pt x="81" y="11"/>
                </a:cubicBezTo>
                <a:cubicBezTo>
                  <a:pt x="91" y="0"/>
                  <a:pt x="100" y="0"/>
                  <a:pt x="109" y="12"/>
                </a:cubicBezTo>
                <a:cubicBezTo>
                  <a:pt x="109" y="15"/>
                  <a:pt x="109" y="17"/>
                  <a:pt x="109" y="20"/>
                </a:cubicBezTo>
                <a:cubicBezTo>
                  <a:pt x="97" y="33"/>
                  <a:pt x="85" y="45"/>
                  <a:pt x="73" y="58"/>
                </a:cubicBezTo>
                <a:cubicBezTo>
                  <a:pt x="86" y="71"/>
                  <a:pt x="97" y="84"/>
                  <a:pt x="109" y="96"/>
                </a:cubicBezTo>
                <a:cubicBezTo>
                  <a:pt x="109" y="99"/>
                  <a:pt x="109" y="101"/>
                  <a:pt x="109" y="104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5"/>
          <p:cNvSpPr/>
          <p:nvPr/>
        </p:nvSpPr>
        <p:spPr>
          <a:xfrm>
            <a:off x="2787201" y="2121535"/>
            <a:ext cx="51670" cy="52976"/>
          </a:xfrm>
          <a:custGeom>
            <a:avLst/>
            <a:gdLst/>
            <a:ahLst/>
            <a:cxnLst/>
            <a:rect l="l" t="t" r="r" b="b"/>
            <a:pathLst>
              <a:path w="117" h="120" extrusionOk="0">
                <a:moveTo>
                  <a:pt x="0" y="49"/>
                </a:moveTo>
                <a:cubicBezTo>
                  <a:pt x="9" y="27"/>
                  <a:pt x="22" y="9"/>
                  <a:pt x="47" y="5"/>
                </a:cubicBezTo>
                <a:cubicBezTo>
                  <a:pt x="74" y="0"/>
                  <a:pt x="100" y="16"/>
                  <a:pt x="109" y="43"/>
                </a:cubicBezTo>
                <a:cubicBezTo>
                  <a:pt x="117" y="68"/>
                  <a:pt x="105" y="96"/>
                  <a:pt x="80" y="109"/>
                </a:cubicBezTo>
                <a:cubicBezTo>
                  <a:pt x="57" y="120"/>
                  <a:pt x="28" y="113"/>
                  <a:pt x="12" y="92"/>
                </a:cubicBezTo>
                <a:cubicBezTo>
                  <a:pt x="7" y="85"/>
                  <a:pt x="4" y="77"/>
                  <a:pt x="0" y="69"/>
                </a:cubicBezTo>
                <a:cubicBezTo>
                  <a:pt x="0" y="62"/>
                  <a:pt x="0" y="56"/>
                  <a:pt x="0" y="49"/>
                </a:cubicBezTo>
                <a:close/>
                <a:moveTo>
                  <a:pt x="84" y="59"/>
                </a:moveTo>
                <a:cubicBezTo>
                  <a:pt x="85" y="42"/>
                  <a:pt x="74" y="30"/>
                  <a:pt x="57" y="30"/>
                </a:cubicBezTo>
                <a:cubicBezTo>
                  <a:pt x="40" y="30"/>
                  <a:pt x="28" y="41"/>
                  <a:pt x="28" y="59"/>
                </a:cubicBezTo>
                <a:cubicBezTo>
                  <a:pt x="28" y="76"/>
                  <a:pt x="39" y="88"/>
                  <a:pt x="56" y="88"/>
                </a:cubicBezTo>
                <a:cubicBezTo>
                  <a:pt x="73" y="88"/>
                  <a:pt x="84" y="77"/>
                  <a:pt x="84" y="59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/>
          <p:nvPr/>
        </p:nvSpPr>
        <p:spPr>
          <a:xfrm>
            <a:off x="2914977" y="2071917"/>
            <a:ext cx="140274" cy="143817"/>
          </a:xfrm>
          <a:custGeom>
            <a:avLst/>
            <a:gdLst/>
            <a:ahLst/>
            <a:cxnLst/>
            <a:rect l="l" t="t" r="r" b="b"/>
            <a:pathLst>
              <a:path w="317" h="325" extrusionOk="0">
                <a:moveTo>
                  <a:pt x="100" y="180"/>
                </a:moveTo>
                <a:cubicBezTo>
                  <a:pt x="76" y="144"/>
                  <a:pt x="72" y="107"/>
                  <a:pt x="83" y="68"/>
                </a:cubicBezTo>
                <a:cubicBezTo>
                  <a:pt x="89" y="42"/>
                  <a:pt x="106" y="27"/>
                  <a:pt x="132" y="20"/>
                </a:cubicBezTo>
                <a:cubicBezTo>
                  <a:pt x="210" y="0"/>
                  <a:pt x="262" y="54"/>
                  <a:pt x="241" y="137"/>
                </a:cubicBezTo>
                <a:cubicBezTo>
                  <a:pt x="237" y="152"/>
                  <a:pt x="230" y="165"/>
                  <a:pt x="224" y="181"/>
                </a:cubicBezTo>
                <a:cubicBezTo>
                  <a:pt x="249" y="195"/>
                  <a:pt x="275" y="211"/>
                  <a:pt x="301" y="225"/>
                </a:cubicBezTo>
                <a:cubicBezTo>
                  <a:pt x="311" y="231"/>
                  <a:pt x="317" y="238"/>
                  <a:pt x="315" y="250"/>
                </a:cubicBezTo>
                <a:cubicBezTo>
                  <a:pt x="313" y="264"/>
                  <a:pt x="314" y="278"/>
                  <a:pt x="310" y="291"/>
                </a:cubicBezTo>
                <a:cubicBezTo>
                  <a:pt x="303" y="315"/>
                  <a:pt x="288" y="325"/>
                  <a:pt x="263" y="325"/>
                </a:cubicBezTo>
                <a:cubicBezTo>
                  <a:pt x="196" y="325"/>
                  <a:pt x="130" y="325"/>
                  <a:pt x="63" y="325"/>
                </a:cubicBezTo>
                <a:cubicBezTo>
                  <a:pt x="32" y="325"/>
                  <a:pt x="15" y="312"/>
                  <a:pt x="8" y="282"/>
                </a:cubicBezTo>
                <a:cubicBezTo>
                  <a:pt x="0" y="246"/>
                  <a:pt x="6" y="234"/>
                  <a:pt x="37" y="216"/>
                </a:cubicBezTo>
                <a:cubicBezTo>
                  <a:pt x="57" y="205"/>
                  <a:pt x="77" y="193"/>
                  <a:pt x="100" y="180"/>
                </a:cubicBezTo>
                <a:close/>
                <a:moveTo>
                  <a:pt x="161" y="298"/>
                </a:moveTo>
                <a:cubicBezTo>
                  <a:pt x="194" y="298"/>
                  <a:pt x="226" y="298"/>
                  <a:pt x="259" y="298"/>
                </a:cubicBezTo>
                <a:cubicBezTo>
                  <a:pt x="271" y="298"/>
                  <a:pt x="285" y="299"/>
                  <a:pt x="286" y="282"/>
                </a:cubicBezTo>
                <a:cubicBezTo>
                  <a:pt x="288" y="268"/>
                  <a:pt x="295" y="251"/>
                  <a:pt x="274" y="241"/>
                </a:cubicBezTo>
                <a:cubicBezTo>
                  <a:pt x="253" y="231"/>
                  <a:pt x="234" y="218"/>
                  <a:pt x="213" y="207"/>
                </a:cubicBezTo>
                <a:cubicBezTo>
                  <a:pt x="207" y="204"/>
                  <a:pt x="198" y="203"/>
                  <a:pt x="192" y="206"/>
                </a:cubicBezTo>
                <a:cubicBezTo>
                  <a:pt x="171" y="215"/>
                  <a:pt x="151" y="215"/>
                  <a:pt x="130" y="206"/>
                </a:cubicBezTo>
                <a:cubicBezTo>
                  <a:pt x="125" y="203"/>
                  <a:pt x="118" y="202"/>
                  <a:pt x="114" y="204"/>
                </a:cubicBezTo>
                <a:cubicBezTo>
                  <a:pt x="89" y="217"/>
                  <a:pt x="64" y="229"/>
                  <a:pt x="42" y="246"/>
                </a:cubicBezTo>
                <a:cubicBezTo>
                  <a:pt x="35" y="252"/>
                  <a:pt x="35" y="271"/>
                  <a:pt x="37" y="284"/>
                </a:cubicBezTo>
                <a:cubicBezTo>
                  <a:pt x="37" y="289"/>
                  <a:pt x="50" y="297"/>
                  <a:pt x="57" y="297"/>
                </a:cubicBezTo>
                <a:cubicBezTo>
                  <a:pt x="92" y="299"/>
                  <a:pt x="126" y="298"/>
                  <a:pt x="161" y="298"/>
                </a:cubicBezTo>
                <a:close/>
                <a:moveTo>
                  <a:pt x="161" y="44"/>
                </a:moveTo>
                <a:cubicBezTo>
                  <a:pt x="140" y="44"/>
                  <a:pt x="117" y="45"/>
                  <a:pt x="109" y="69"/>
                </a:cubicBezTo>
                <a:cubicBezTo>
                  <a:pt x="99" y="100"/>
                  <a:pt x="100" y="132"/>
                  <a:pt x="118" y="161"/>
                </a:cubicBezTo>
                <a:cubicBezTo>
                  <a:pt x="139" y="194"/>
                  <a:pt x="185" y="195"/>
                  <a:pt x="203" y="160"/>
                </a:cubicBezTo>
                <a:cubicBezTo>
                  <a:pt x="213" y="142"/>
                  <a:pt x="217" y="119"/>
                  <a:pt x="217" y="98"/>
                </a:cubicBezTo>
                <a:cubicBezTo>
                  <a:pt x="217" y="56"/>
                  <a:pt x="203" y="44"/>
                  <a:pt x="161" y="44"/>
                </a:cubicBez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3028763" y="2190553"/>
            <a:ext cx="132253" cy="131693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272" y="0"/>
                </a:moveTo>
                <a:cubicBezTo>
                  <a:pt x="281" y="2"/>
                  <a:pt x="289" y="4"/>
                  <a:pt x="299" y="6"/>
                </a:cubicBezTo>
                <a:cubicBezTo>
                  <a:pt x="253" y="156"/>
                  <a:pt x="156" y="252"/>
                  <a:pt x="7" y="298"/>
                </a:cubicBezTo>
                <a:cubicBezTo>
                  <a:pt x="5" y="289"/>
                  <a:pt x="3" y="281"/>
                  <a:pt x="0" y="271"/>
                </a:cubicBezTo>
                <a:cubicBezTo>
                  <a:pt x="67" y="253"/>
                  <a:pt x="125" y="221"/>
                  <a:pt x="173" y="172"/>
                </a:cubicBezTo>
                <a:cubicBezTo>
                  <a:pt x="221" y="124"/>
                  <a:pt x="253" y="66"/>
                  <a:pt x="272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5"/>
          <p:cNvSpPr/>
          <p:nvPr/>
        </p:nvSpPr>
        <p:spPr>
          <a:xfrm>
            <a:off x="2812383" y="2190925"/>
            <a:ext cx="131320" cy="130388"/>
          </a:xfrm>
          <a:custGeom>
            <a:avLst/>
            <a:gdLst/>
            <a:ahLst/>
            <a:cxnLst/>
            <a:rect l="l" t="t" r="r" b="b"/>
            <a:pathLst>
              <a:path w="297" h="295" extrusionOk="0">
                <a:moveTo>
                  <a:pt x="297" y="271"/>
                </a:moveTo>
                <a:cubicBezTo>
                  <a:pt x="296" y="277"/>
                  <a:pt x="295" y="282"/>
                  <a:pt x="294" y="288"/>
                </a:cubicBezTo>
                <a:cubicBezTo>
                  <a:pt x="293" y="290"/>
                  <a:pt x="292" y="292"/>
                  <a:pt x="291" y="295"/>
                </a:cubicBezTo>
                <a:cubicBezTo>
                  <a:pt x="166" y="269"/>
                  <a:pt x="34" y="152"/>
                  <a:pt x="0" y="6"/>
                </a:cubicBezTo>
                <a:cubicBezTo>
                  <a:pt x="8" y="4"/>
                  <a:pt x="16" y="2"/>
                  <a:pt x="24" y="0"/>
                </a:cubicBezTo>
                <a:cubicBezTo>
                  <a:pt x="88" y="160"/>
                  <a:pt x="144" y="216"/>
                  <a:pt x="297" y="271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5"/>
          <p:cNvSpPr/>
          <p:nvPr/>
        </p:nvSpPr>
        <p:spPr>
          <a:xfrm>
            <a:off x="3029509" y="1972868"/>
            <a:ext cx="131506" cy="131880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297" y="292"/>
                </a:moveTo>
                <a:cubicBezTo>
                  <a:pt x="287" y="294"/>
                  <a:pt x="279" y="296"/>
                  <a:pt x="270" y="298"/>
                </a:cubicBezTo>
                <a:cubicBezTo>
                  <a:pt x="251" y="232"/>
                  <a:pt x="220" y="174"/>
                  <a:pt x="172" y="126"/>
                </a:cubicBezTo>
                <a:cubicBezTo>
                  <a:pt x="124" y="78"/>
                  <a:pt x="67" y="46"/>
                  <a:pt x="0" y="27"/>
                </a:cubicBezTo>
                <a:cubicBezTo>
                  <a:pt x="1" y="19"/>
                  <a:pt x="3" y="10"/>
                  <a:pt x="5" y="0"/>
                </a:cubicBezTo>
                <a:cubicBezTo>
                  <a:pt x="154" y="46"/>
                  <a:pt x="250" y="142"/>
                  <a:pt x="297" y="292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"/>
          <p:cNvSpPr/>
          <p:nvPr/>
        </p:nvSpPr>
        <p:spPr>
          <a:xfrm>
            <a:off x="2812942" y="1973240"/>
            <a:ext cx="130760" cy="131506"/>
          </a:xfrm>
          <a:custGeom>
            <a:avLst/>
            <a:gdLst/>
            <a:ahLst/>
            <a:cxnLst/>
            <a:rect l="l" t="t" r="r" b="b"/>
            <a:pathLst>
              <a:path w="296" h="297" extrusionOk="0">
                <a:moveTo>
                  <a:pt x="24" y="297"/>
                </a:moveTo>
                <a:cubicBezTo>
                  <a:pt x="15" y="295"/>
                  <a:pt x="7" y="293"/>
                  <a:pt x="0" y="291"/>
                </a:cubicBezTo>
                <a:cubicBezTo>
                  <a:pt x="19" y="187"/>
                  <a:pt x="122" y="43"/>
                  <a:pt x="289" y="0"/>
                </a:cubicBezTo>
                <a:cubicBezTo>
                  <a:pt x="291" y="8"/>
                  <a:pt x="293" y="16"/>
                  <a:pt x="296" y="26"/>
                </a:cubicBezTo>
                <a:cubicBezTo>
                  <a:pt x="229" y="45"/>
                  <a:pt x="171" y="77"/>
                  <a:pt x="123" y="125"/>
                </a:cubicBezTo>
                <a:cubicBezTo>
                  <a:pt x="75" y="173"/>
                  <a:pt x="42" y="231"/>
                  <a:pt x="24" y="297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5"/>
          <p:cNvSpPr/>
          <p:nvPr/>
        </p:nvSpPr>
        <p:spPr>
          <a:xfrm>
            <a:off x="2980450" y="2023791"/>
            <a:ext cx="11565" cy="11006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6" y="25"/>
                </a:moveTo>
                <a:cubicBezTo>
                  <a:pt x="17" y="25"/>
                  <a:pt x="9" y="25"/>
                  <a:pt x="0" y="25"/>
                </a:cubicBezTo>
                <a:cubicBezTo>
                  <a:pt x="0" y="17"/>
                  <a:pt x="0" y="9"/>
                  <a:pt x="0" y="0"/>
                </a:cubicBezTo>
                <a:cubicBezTo>
                  <a:pt x="8" y="0"/>
                  <a:pt x="17" y="0"/>
                  <a:pt x="26" y="0"/>
                </a:cubicBezTo>
                <a:cubicBezTo>
                  <a:pt x="26" y="8"/>
                  <a:pt x="26" y="16"/>
                  <a:pt x="26" y="25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980450" y="2048973"/>
            <a:ext cx="11565" cy="10633"/>
          </a:xfrm>
          <a:custGeom>
            <a:avLst/>
            <a:gdLst/>
            <a:ahLst/>
            <a:cxnLst/>
            <a:rect l="l" t="t" r="r" b="b"/>
            <a:pathLst>
              <a:path w="26" h="24" extrusionOk="0">
                <a:moveTo>
                  <a:pt x="26" y="0"/>
                </a:moveTo>
                <a:cubicBezTo>
                  <a:pt x="26" y="8"/>
                  <a:pt x="26" y="16"/>
                  <a:pt x="26" y="24"/>
                </a:cubicBezTo>
                <a:cubicBezTo>
                  <a:pt x="17" y="24"/>
                  <a:pt x="9" y="24"/>
                  <a:pt x="0" y="24"/>
                </a:cubicBezTo>
                <a:cubicBezTo>
                  <a:pt x="0" y="16"/>
                  <a:pt x="0" y="8"/>
                  <a:pt x="0" y="0"/>
                </a:cubicBezTo>
                <a:cubicBezTo>
                  <a:pt x="9" y="0"/>
                  <a:pt x="17" y="0"/>
                  <a:pt x="26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/>
          <p:nvPr/>
        </p:nvSpPr>
        <p:spPr>
          <a:xfrm>
            <a:off x="2862374" y="2142240"/>
            <a:ext cx="11565" cy="10633"/>
          </a:xfrm>
          <a:custGeom>
            <a:avLst/>
            <a:gdLst/>
            <a:ahLst/>
            <a:cxnLst/>
            <a:rect l="l" t="t" r="r" b="b"/>
            <a:pathLst>
              <a:path w="26" h="24" extrusionOk="0">
                <a:moveTo>
                  <a:pt x="26" y="0"/>
                </a:moveTo>
                <a:cubicBezTo>
                  <a:pt x="26" y="8"/>
                  <a:pt x="26" y="16"/>
                  <a:pt x="26" y="24"/>
                </a:cubicBezTo>
                <a:cubicBezTo>
                  <a:pt x="17" y="24"/>
                  <a:pt x="9" y="24"/>
                  <a:pt x="0" y="24"/>
                </a:cubicBezTo>
                <a:cubicBezTo>
                  <a:pt x="0" y="17"/>
                  <a:pt x="0" y="9"/>
                  <a:pt x="0" y="0"/>
                </a:cubicBezTo>
                <a:cubicBezTo>
                  <a:pt x="9" y="0"/>
                  <a:pt x="17" y="0"/>
                  <a:pt x="26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2887556" y="2141867"/>
            <a:ext cx="10633" cy="11378"/>
          </a:xfrm>
          <a:custGeom>
            <a:avLst/>
            <a:gdLst/>
            <a:ahLst/>
            <a:cxnLst/>
            <a:rect l="l" t="t" r="r" b="b"/>
            <a:pathLst>
              <a:path w="24" h="26" extrusionOk="0">
                <a:moveTo>
                  <a:pt x="0" y="0"/>
                </a:moveTo>
                <a:cubicBezTo>
                  <a:pt x="8" y="0"/>
                  <a:pt x="15" y="0"/>
                  <a:pt x="24" y="0"/>
                </a:cubicBezTo>
                <a:cubicBezTo>
                  <a:pt x="24" y="8"/>
                  <a:pt x="24" y="16"/>
                  <a:pt x="24" y="26"/>
                </a:cubicBezTo>
                <a:cubicBezTo>
                  <a:pt x="17" y="26"/>
                  <a:pt x="9" y="26"/>
                  <a:pt x="0" y="26"/>
                </a:cubicBezTo>
                <a:cubicBezTo>
                  <a:pt x="0" y="18"/>
                  <a:pt x="0" y="10"/>
                  <a:pt x="0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/>
          <p:nvPr/>
        </p:nvSpPr>
        <p:spPr>
          <a:xfrm>
            <a:off x="3074277" y="2141867"/>
            <a:ext cx="11006" cy="11006"/>
          </a:xfrm>
          <a:custGeom>
            <a:avLst/>
            <a:gdLst/>
            <a:ahLst/>
            <a:cxnLst/>
            <a:rect l="l" t="t" r="r" b="b"/>
            <a:pathLst>
              <a:path w="25" h="25" extrusionOk="0">
                <a:moveTo>
                  <a:pt x="0" y="0"/>
                </a:moveTo>
                <a:cubicBezTo>
                  <a:pt x="8" y="0"/>
                  <a:pt x="16" y="0"/>
                  <a:pt x="25" y="0"/>
                </a:cubicBezTo>
                <a:cubicBezTo>
                  <a:pt x="25" y="9"/>
                  <a:pt x="25" y="16"/>
                  <a:pt x="25" y="25"/>
                </a:cubicBezTo>
                <a:cubicBezTo>
                  <a:pt x="17" y="25"/>
                  <a:pt x="9" y="25"/>
                  <a:pt x="0" y="25"/>
                </a:cubicBezTo>
                <a:cubicBezTo>
                  <a:pt x="0" y="18"/>
                  <a:pt x="0" y="10"/>
                  <a:pt x="0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/>
          <p:nvPr/>
        </p:nvSpPr>
        <p:spPr>
          <a:xfrm>
            <a:off x="3098527" y="2141867"/>
            <a:ext cx="11192" cy="11378"/>
          </a:xfrm>
          <a:custGeom>
            <a:avLst/>
            <a:gdLst/>
            <a:ahLst/>
            <a:cxnLst/>
            <a:rect l="l" t="t" r="r" b="b"/>
            <a:pathLst>
              <a:path w="25" h="26" extrusionOk="0">
                <a:moveTo>
                  <a:pt x="0" y="26"/>
                </a:moveTo>
                <a:cubicBezTo>
                  <a:pt x="0" y="17"/>
                  <a:pt x="0" y="9"/>
                  <a:pt x="0" y="0"/>
                </a:cubicBezTo>
                <a:cubicBezTo>
                  <a:pt x="9" y="0"/>
                  <a:pt x="16" y="0"/>
                  <a:pt x="25" y="0"/>
                </a:cubicBezTo>
                <a:cubicBezTo>
                  <a:pt x="25" y="8"/>
                  <a:pt x="25" y="16"/>
                  <a:pt x="25" y="26"/>
                </a:cubicBezTo>
                <a:cubicBezTo>
                  <a:pt x="18" y="26"/>
                  <a:pt x="10" y="26"/>
                  <a:pt x="0" y="26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5"/>
          <p:cNvSpPr/>
          <p:nvPr/>
        </p:nvSpPr>
        <p:spPr>
          <a:xfrm>
            <a:off x="2981010" y="2235134"/>
            <a:ext cx="10446" cy="11006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cubicBezTo>
                  <a:pt x="8" y="0"/>
                  <a:pt x="16" y="0"/>
                  <a:pt x="24" y="0"/>
                </a:cubicBezTo>
                <a:cubicBezTo>
                  <a:pt x="24" y="8"/>
                  <a:pt x="24" y="16"/>
                  <a:pt x="24" y="25"/>
                </a:cubicBezTo>
                <a:cubicBezTo>
                  <a:pt x="17" y="25"/>
                  <a:pt x="9" y="25"/>
                  <a:pt x="0" y="25"/>
                </a:cubicBezTo>
                <a:cubicBezTo>
                  <a:pt x="0" y="17"/>
                  <a:pt x="0" y="9"/>
                  <a:pt x="0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5"/>
          <p:cNvSpPr/>
          <p:nvPr/>
        </p:nvSpPr>
        <p:spPr>
          <a:xfrm>
            <a:off x="2980450" y="2259944"/>
            <a:ext cx="11565" cy="11006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0" y="0"/>
                </a:moveTo>
                <a:cubicBezTo>
                  <a:pt x="9" y="0"/>
                  <a:pt x="17" y="0"/>
                  <a:pt x="26" y="0"/>
                </a:cubicBezTo>
                <a:cubicBezTo>
                  <a:pt x="26" y="9"/>
                  <a:pt x="26" y="16"/>
                  <a:pt x="26" y="25"/>
                </a:cubicBezTo>
                <a:cubicBezTo>
                  <a:pt x="18" y="25"/>
                  <a:pt x="10" y="25"/>
                  <a:pt x="0" y="25"/>
                </a:cubicBezTo>
                <a:cubicBezTo>
                  <a:pt x="0" y="18"/>
                  <a:pt x="0" y="10"/>
                  <a:pt x="0" y="0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5"/>
          <p:cNvSpPr/>
          <p:nvPr/>
        </p:nvSpPr>
        <p:spPr>
          <a:xfrm>
            <a:off x="2887184" y="2048041"/>
            <a:ext cx="11939" cy="11565"/>
          </a:xfrm>
          <a:custGeom>
            <a:avLst/>
            <a:gdLst/>
            <a:ahLst/>
            <a:cxnLst/>
            <a:rect l="l" t="t" r="r" b="b"/>
            <a:pathLst>
              <a:path w="27" h="26" extrusionOk="0">
                <a:moveTo>
                  <a:pt x="0" y="26"/>
                </a:moveTo>
                <a:cubicBezTo>
                  <a:pt x="0" y="17"/>
                  <a:pt x="0" y="11"/>
                  <a:pt x="0" y="2"/>
                </a:cubicBezTo>
                <a:cubicBezTo>
                  <a:pt x="8" y="1"/>
                  <a:pt x="16" y="1"/>
                  <a:pt x="25" y="0"/>
                </a:cubicBezTo>
                <a:cubicBezTo>
                  <a:pt x="26" y="9"/>
                  <a:pt x="26" y="17"/>
                  <a:pt x="27" y="26"/>
                </a:cubicBezTo>
                <a:cubicBezTo>
                  <a:pt x="17" y="26"/>
                  <a:pt x="9" y="26"/>
                  <a:pt x="0" y="26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3074277" y="2048973"/>
            <a:ext cx="11565" cy="10633"/>
          </a:xfrm>
          <a:custGeom>
            <a:avLst/>
            <a:gdLst/>
            <a:ahLst/>
            <a:cxnLst/>
            <a:rect l="l" t="t" r="r" b="b"/>
            <a:pathLst>
              <a:path w="26" h="24" extrusionOk="0">
                <a:moveTo>
                  <a:pt x="26" y="24"/>
                </a:moveTo>
                <a:cubicBezTo>
                  <a:pt x="16" y="24"/>
                  <a:pt x="8" y="24"/>
                  <a:pt x="0" y="24"/>
                </a:cubicBezTo>
                <a:cubicBezTo>
                  <a:pt x="0" y="16"/>
                  <a:pt x="0" y="8"/>
                  <a:pt x="0" y="0"/>
                </a:cubicBezTo>
                <a:cubicBezTo>
                  <a:pt x="8" y="0"/>
                  <a:pt x="15" y="0"/>
                  <a:pt x="24" y="0"/>
                </a:cubicBezTo>
                <a:cubicBezTo>
                  <a:pt x="25" y="8"/>
                  <a:pt x="25" y="15"/>
                  <a:pt x="26" y="24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2886810" y="2235134"/>
            <a:ext cx="11378" cy="11565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0" y="2"/>
                </a:moveTo>
                <a:cubicBezTo>
                  <a:pt x="5" y="1"/>
                  <a:pt x="6" y="0"/>
                  <a:pt x="8" y="0"/>
                </a:cubicBezTo>
                <a:cubicBezTo>
                  <a:pt x="14" y="0"/>
                  <a:pt x="19" y="0"/>
                  <a:pt x="26" y="0"/>
                </a:cubicBezTo>
                <a:cubicBezTo>
                  <a:pt x="26" y="8"/>
                  <a:pt x="26" y="16"/>
                  <a:pt x="26" y="26"/>
                </a:cubicBezTo>
                <a:cubicBezTo>
                  <a:pt x="18" y="26"/>
                  <a:pt x="11" y="26"/>
                  <a:pt x="2" y="26"/>
                </a:cubicBezTo>
                <a:cubicBezTo>
                  <a:pt x="1" y="18"/>
                  <a:pt x="1" y="10"/>
                  <a:pt x="0" y="2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5"/>
          <p:cNvSpPr/>
          <p:nvPr/>
        </p:nvSpPr>
        <p:spPr>
          <a:xfrm>
            <a:off x="3073904" y="2235694"/>
            <a:ext cx="13244" cy="11939"/>
          </a:xfrm>
          <a:custGeom>
            <a:avLst/>
            <a:gdLst/>
            <a:ahLst/>
            <a:cxnLst/>
            <a:rect l="l" t="t" r="r" b="b"/>
            <a:pathLst>
              <a:path w="30" h="27" extrusionOk="0">
                <a:moveTo>
                  <a:pt x="0" y="24"/>
                </a:moveTo>
                <a:cubicBezTo>
                  <a:pt x="0" y="16"/>
                  <a:pt x="0" y="8"/>
                  <a:pt x="0" y="0"/>
                </a:cubicBezTo>
                <a:cubicBezTo>
                  <a:pt x="8" y="0"/>
                  <a:pt x="16" y="0"/>
                  <a:pt x="24" y="0"/>
                </a:cubicBezTo>
                <a:cubicBezTo>
                  <a:pt x="30" y="25"/>
                  <a:pt x="28" y="27"/>
                  <a:pt x="0" y="24"/>
                </a:cubicBez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5"/>
          <p:cNvSpPr/>
          <p:nvPr/>
        </p:nvSpPr>
        <p:spPr>
          <a:xfrm>
            <a:off x="5898903" y="2108325"/>
            <a:ext cx="64294" cy="80963"/>
          </a:xfrm>
          <a:custGeom>
            <a:avLst/>
            <a:gdLst/>
            <a:ahLst/>
            <a:cxnLst/>
            <a:rect l="l" t="t" r="r" b="b"/>
            <a:pathLst>
              <a:path w="54" h="68" extrusionOk="0">
                <a:moveTo>
                  <a:pt x="38" y="68"/>
                </a:moveTo>
                <a:lnTo>
                  <a:pt x="19" y="68"/>
                </a:lnTo>
                <a:lnTo>
                  <a:pt x="19" y="68"/>
                </a:lnTo>
                <a:lnTo>
                  <a:pt x="16" y="68"/>
                </a:lnTo>
                <a:lnTo>
                  <a:pt x="11" y="67"/>
                </a:lnTo>
                <a:lnTo>
                  <a:pt x="7" y="60"/>
                </a:lnTo>
                <a:lnTo>
                  <a:pt x="2" y="52"/>
                </a:lnTo>
                <a:lnTo>
                  <a:pt x="0" y="43"/>
                </a:lnTo>
                <a:lnTo>
                  <a:pt x="0" y="27"/>
                </a:lnTo>
                <a:lnTo>
                  <a:pt x="48" y="0"/>
                </a:lnTo>
                <a:lnTo>
                  <a:pt x="54" y="9"/>
                </a:lnTo>
                <a:lnTo>
                  <a:pt x="13" y="33"/>
                </a:lnTo>
                <a:lnTo>
                  <a:pt x="13" y="43"/>
                </a:lnTo>
                <a:lnTo>
                  <a:pt x="13" y="43"/>
                </a:lnTo>
                <a:lnTo>
                  <a:pt x="13" y="48"/>
                </a:lnTo>
                <a:lnTo>
                  <a:pt x="16" y="52"/>
                </a:lnTo>
                <a:lnTo>
                  <a:pt x="18" y="54"/>
                </a:lnTo>
                <a:lnTo>
                  <a:pt x="19" y="55"/>
                </a:lnTo>
                <a:lnTo>
                  <a:pt x="38" y="55"/>
                </a:lnTo>
                <a:lnTo>
                  <a:pt x="38" y="68"/>
                </a:lnTo>
                <a:lnTo>
                  <a:pt x="38" y="68"/>
                </a:ln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5"/>
          <p:cNvSpPr/>
          <p:nvPr/>
        </p:nvSpPr>
        <p:spPr>
          <a:xfrm>
            <a:off x="6001297" y="2105944"/>
            <a:ext cx="121444" cy="47625"/>
          </a:xfrm>
          <a:custGeom>
            <a:avLst/>
            <a:gdLst/>
            <a:ahLst/>
            <a:cxnLst/>
            <a:rect l="l" t="t" r="r" b="b"/>
            <a:pathLst>
              <a:path w="102" h="40" extrusionOk="0">
                <a:moveTo>
                  <a:pt x="48" y="40"/>
                </a:moveTo>
                <a:lnTo>
                  <a:pt x="0" y="11"/>
                </a:lnTo>
                <a:lnTo>
                  <a:pt x="6" y="2"/>
                </a:lnTo>
                <a:lnTo>
                  <a:pt x="48" y="24"/>
                </a:lnTo>
                <a:lnTo>
                  <a:pt x="95" y="0"/>
                </a:lnTo>
                <a:lnTo>
                  <a:pt x="102" y="13"/>
                </a:lnTo>
                <a:lnTo>
                  <a:pt x="48" y="40"/>
                </a:lnTo>
                <a:lnTo>
                  <a:pt x="48" y="40"/>
                </a:ln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6159649" y="2105944"/>
            <a:ext cx="121444" cy="47625"/>
          </a:xfrm>
          <a:custGeom>
            <a:avLst/>
            <a:gdLst/>
            <a:ahLst/>
            <a:cxnLst/>
            <a:rect l="l" t="t" r="r" b="b"/>
            <a:pathLst>
              <a:path w="102" h="40" extrusionOk="0">
                <a:moveTo>
                  <a:pt x="54" y="40"/>
                </a:moveTo>
                <a:lnTo>
                  <a:pt x="0" y="13"/>
                </a:lnTo>
                <a:lnTo>
                  <a:pt x="7" y="0"/>
                </a:lnTo>
                <a:lnTo>
                  <a:pt x="54" y="24"/>
                </a:lnTo>
                <a:lnTo>
                  <a:pt x="96" y="2"/>
                </a:lnTo>
                <a:lnTo>
                  <a:pt x="102" y="11"/>
                </a:lnTo>
                <a:lnTo>
                  <a:pt x="54" y="40"/>
                </a:lnTo>
                <a:lnTo>
                  <a:pt x="54" y="40"/>
                </a:ln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6319193" y="2108325"/>
            <a:ext cx="64294" cy="80963"/>
          </a:xfrm>
          <a:custGeom>
            <a:avLst/>
            <a:gdLst/>
            <a:ahLst/>
            <a:cxnLst/>
            <a:rect l="l" t="t" r="r" b="b"/>
            <a:pathLst>
              <a:path w="54" h="68" extrusionOk="0">
                <a:moveTo>
                  <a:pt x="35" y="68"/>
                </a:moveTo>
                <a:lnTo>
                  <a:pt x="15" y="68"/>
                </a:lnTo>
                <a:lnTo>
                  <a:pt x="15" y="55"/>
                </a:lnTo>
                <a:lnTo>
                  <a:pt x="35" y="55"/>
                </a:lnTo>
                <a:lnTo>
                  <a:pt x="35" y="55"/>
                </a:lnTo>
                <a:lnTo>
                  <a:pt x="36" y="54"/>
                </a:lnTo>
                <a:lnTo>
                  <a:pt x="38" y="52"/>
                </a:lnTo>
                <a:lnTo>
                  <a:pt x="41" y="48"/>
                </a:lnTo>
                <a:lnTo>
                  <a:pt x="41" y="43"/>
                </a:lnTo>
                <a:lnTo>
                  <a:pt x="41" y="33"/>
                </a:lnTo>
                <a:lnTo>
                  <a:pt x="0" y="9"/>
                </a:lnTo>
                <a:lnTo>
                  <a:pt x="6" y="0"/>
                </a:lnTo>
                <a:lnTo>
                  <a:pt x="54" y="27"/>
                </a:lnTo>
                <a:lnTo>
                  <a:pt x="54" y="43"/>
                </a:lnTo>
                <a:lnTo>
                  <a:pt x="54" y="43"/>
                </a:lnTo>
                <a:lnTo>
                  <a:pt x="52" y="52"/>
                </a:lnTo>
                <a:lnTo>
                  <a:pt x="47" y="60"/>
                </a:lnTo>
                <a:lnTo>
                  <a:pt x="42" y="67"/>
                </a:lnTo>
                <a:lnTo>
                  <a:pt x="38" y="68"/>
                </a:lnTo>
                <a:lnTo>
                  <a:pt x="35" y="68"/>
                </a:lnTo>
                <a:lnTo>
                  <a:pt x="35" y="68"/>
                </a:lnTo>
                <a:lnTo>
                  <a:pt x="35" y="68"/>
                </a:ln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5937003" y="2023791"/>
            <a:ext cx="90488" cy="104775"/>
          </a:xfrm>
          <a:custGeom>
            <a:avLst/>
            <a:gdLst/>
            <a:ahLst/>
            <a:cxnLst/>
            <a:rect l="l" t="t" r="r" b="b"/>
            <a:pathLst>
              <a:path w="76" h="88" extrusionOk="0">
                <a:moveTo>
                  <a:pt x="38" y="88"/>
                </a:moveTo>
                <a:lnTo>
                  <a:pt x="38" y="88"/>
                </a:lnTo>
                <a:lnTo>
                  <a:pt x="30" y="87"/>
                </a:lnTo>
                <a:lnTo>
                  <a:pt x="22" y="85"/>
                </a:lnTo>
                <a:lnTo>
                  <a:pt x="16" y="80"/>
                </a:lnTo>
                <a:lnTo>
                  <a:pt x="11" y="74"/>
                </a:lnTo>
                <a:lnTo>
                  <a:pt x="6" y="68"/>
                </a:lnTo>
                <a:lnTo>
                  <a:pt x="3" y="60"/>
                </a:lnTo>
                <a:lnTo>
                  <a:pt x="0" y="50"/>
                </a:lnTo>
                <a:lnTo>
                  <a:pt x="0" y="41"/>
                </a:lnTo>
                <a:lnTo>
                  <a:pt x="0" y="41"/>
                </a:lnTo>
                <a:lnTo>
                  <a:pt x="2" y="27"/>
                </a:lnTo>
                <a:lnTo>
                  <a:pt x="3" y="19"/>
                </a:lnTo>
                <a:lnTo>
                  <a:pt x="6" y="12"/>
                </a:lnTo>
                <a:lnTo>
                  <a:pt x="11" y="7"/>
                </a:lnTo>
                <a:lnTo>
                  <a:pt x="18" y="3"/>
                </a:lnTo>
                <a:lnTo>
                  <a:pt x="27" y="1"/>
                </a:lnTo>
                <a:lnTo>
                  <a:pt x="38" y="0"/>
                </a:lnTo>
                <a:lnTo>
                  <a:pt x="38" y="0"/>
                </a:lnTo>
                <a:lnTo>
                  <a:pt x="49" y="1"/>
                </a:lnTo>
                <a:lnTo>
                  <a:pt x="59" y="3"/>
                </a:lnTo>
                <a:lnTo>
                  <a:pt x="65" y="7"/>
                </a:lnTo>
                <a:lnTo>
                  <a:pt x="70" y="12"/>
                </a:lnTo>
                <a:lnTo>
                  <a:pt x="73" y="19"/>
                </a:lnTo>
                <a:lnTo>
                  <a:pt x="75" y="27"/>
                </a:lnTo>
                <a:lnTo>
                  <a:pt x="76" y="41"/>
                </a:lnTo>
                <a:lnTo>
                  <a:pt x="76" y="41"/>
                </a:lnTo>
                <a:lnTo>
                  <a:pt x="76" y="50"/>
                </a:lnTo>
                <a:lnTo>
                  <a:pt x="73" y="60"/>
                </a:lnTo>
                <a:lnTo>
                  <a:pt x="70" y="68"/>
                </a:lnTo>
                <a:lnTo>
                  <a:pt x="65" y="74"/>
                </a:lnTo>
                <a:lnTo>
                  <a:pt x="60" y="80"/>
                </a:lnTo>
                <a:lnTo>
                  <a:pt x="54" y="85"/>
                </a:lnTo>
                <a:lnTo>
                  <a:pt x="46" y="87"/>
                </a:lnTo>
                <a:lnTo>
                  <a:pt x="38" y="88"/>
                </a:lnTo>
                <a:lnTo>
                  <a:pt x="38" y="88"/>
                </a:lnTo>
                <a:lnTo>
                  <a:pt x="38" y="88"/>
                </a:lnTo>
                <a:close/>
                <a:moveTo>
                  <a:pt x="38" y="12"/>
                </a:moveTo>
                <a:lnTo>
                  <a:pt x="38" y="12"/>
                </a:lnTo>
                <a:lnTo>
                  <a:pt x="25" y="14"/>
                </a:lnTo>
                <a:lnTo>
                  <a:pt x="22" y="15"/>
                </a:lnTo>
                <a:lnTo>
                  <a:pt x="18" y="19"/>
                </a:lnTo>
                <a:lnTo>
                  <a:pt x="16" y="22"/>
                </a:lnTo>
                <a:lnTo>
                  <a:pt x="14" y="27"/>
                </a:lnTo>
                <a:lnTo>
                  <a:pt x="13" y="41"/>
                </a:lnTo>
                <a:lnTo>
                  <a:pt x="13" y="41"/>
                </a:lnTo>
                <a:lnTo>
                  <a:pt x="14" y="54"/>
                </a:lnTo>
                <a:lnTo>
                  <a:pt x="16" y="60"/>
                </a:lnTo>
                <a:lnTo>
                  <a:pt x="19" y="65"/>
                </a:lnTo>
                <a:lnTo>
                  <a:pt x="22" y="69"/>
                </a:lnTo>
                <a:lnTo>
                  <a:pt x="27" y="73"/>
                </a:lnTo>
                <a:lnTo>
                  <a:pt x="32" y="74"/>
                </a:lnTo>
                <a:lnTo>
                  <a:pt x="38" y="76"/>
                </a:lnTo>
                <a:lnTo>
                  <a:pt x="38" y="76"/>
                </a:lnTo>
                <a:lnTo>
                  <a:pt x="45" y="74"/>
                </a:lnTo>
                <a:lnTo>
                  <a:pt x="49" y="73"/>
                </a:lnTo>
                <a:lnTo>
                  <a:pt x="54" y="69"/>
                </a:lnTo>
                <a:lnTo>
                  <a:pt x="57" y="65"/>
                </a:lnTo>
                <a:lnTo>
                  <a:pt x="60" y="60"/>
                </a:lnTo>
                <a:lnTo>
                  <a:pt x="62" y="54"/>
                </a:lnTo>
                <a:lnTo>
                  <a:pt x="64" y="41"/>
                </a:lnTo>
                <a:lnTo>
                  <a:pt x="64" y="41"/>
                </a:lnTo>
                <a:lnTo>
                  <a:pt x="62" y="27"/>
                </a:lnTo>
                <a:lnTo>
                  <a:pt x="60" y="22"/>
                </a:lnTo>
                <a:lnTo>
                  <a:pt x="59" y="19"/>
                </a:lnTo>
                <a:lnTo>
                  <a:pt x="54" y="15"/>
                </a:lnTo>
                <a:lnTo>
                  <a:pt x="51" y="14"/>
                </a:lnTo>
                <a:lnTo>
                  <a:pt x="38" y="12"/>
                </a:lnTo>
                <a:lnTo>
                  <a:pt x="38" y="12"/>
                </a:lnTo>
                <a:lnTo>
                  <a:pt x="38" y="12"/>
                </a:ln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6095355" y="2023791"/>
            <a:ext cx="91679" cy="104775"/>
          </a:xfrm>
          <a:custGeom>
            <a:avLst/>
            <a:gdLst/>
            <a:ahLst/>
            <a:cxnLst/>
            <a:rect l="l" t="t" r="r" b="b"/>
            <a:pathLst>
              <a:path w="77" h="88" extrusionOk="0">
                <a:moveTo>
                  <a:pt x="38" y="88"/>
                </a:moveTo>
                <a:lnTo>
                  <a:pt x="38" y="88"/>
                </a:lnTo>
                <a:lnTo>
                  <a:pt x="31" y="87"/>
                </a:lnTo>
                <a:lnTo>
                  <a:pt x="23" y="85"/>
                </a:lnTo>
                <a:lnTo>
                  <a:pt x="16" y="80"/>
                </a:lnTo>
                <a:lnTo>
                  <a:pt x="11" y="74"/>
                </a:lnTo>
                <a:lnTo>
                  <a:pt x="7" y="68"/>
                </a:lnTo>
                <a:lnTo>
                  <a:pt x="4" y="60"/>
                </a:lnTo>
                <a:lnTo>
                  <a:pt x="0" y="50"/>
                </a:lnTo>
                <a:lnTo>
                  <a:pt x="0" y="41"/>
                </a:lnTo>
                <a:lnTo>
                  <a:pt x="0" y="41"/>
                </a:lnTo>
                <a:lnTo>
                  <a:pt x="2" y="27"/>
                </a:lnTo>
                <a:lnTo>
                  <a:pt x="4" y="19"/>
                </a:lnTo>
                <a:lnTo>
                  <a:pt x="7" y="12"/>
                </a:lnTo>
                <a:lnTo>
                  <a:pt x="11" y="7"/>
                </a:lnTo>
                <a:lnTo>
                  <a:pt x="18" y="3"/>
                </a:lnTo>
                <a:lnTo>
                  <a:pt x="27" y="1"/>
                </a:lnTo>
                <a:lnTo>
                  <a:pt x="38" y="0"/>
                </a:lnTo>
                <a:lnTo>
                  <a:pt x="38" y="0"/>
                </a:lnTo>
                <a:lnTo>
                  <a:pt x="50" y="1"/>
                </a:lnTo>
                <a:lnTo>
                  <a:pt x="59" y="3"/>
                </a:lnTo>
                <a:lnTo>
                  <a:pt x="65" y="7"/>
                </a:lnTo>
                <a:lnTo>
                  <a:pt x="70" y="12"/>
                </a:lnTo>
                <a:lnTo>
                  <a:pt x="73" y="19"/>
                </a:lnTo>
                <a:lnTo>
                  <a:pt x="75" y="27"/>
                </a:lnTo>
                <a:lnTo>
                  <a:pt x="77" y="41"/>
                </a:lnTo>
                <a:lnTo>
                  <a:pt x="77" y="41"/>
                </a:lnTo>
                <a:lnTo>
                  <a:pt x="77" y="50"/>
                </a:lnTo>
                <a:lnTo>
                  <a:pt x="73" y="60"/>
                </a:lnTo>
                <a:lnTo>
                  <a:pt x="70" y="68"/>
                </a:lnTo>
                <a:lnTo>
                  <a:pt x="65" y="74"/>
                </a:lnTo>
                <a:lnTo>
                  <a:pt x="61" y="80"/>
                </a:lnTo>
                <a:lnTo>
                  <a:pt x="54" y="85"/>
                </a:lnTo>
                <a:lnTo>
                  <a:pt x="46" y="87"/>
                </a:lnTo>
                <a:lnTo>
                  <a:pt x="38" y="88"/>
                </a:lnTo>
                <a:lnTo>
                  <a:pt x="38" y="88"/>
                </a:lnTo>
                <a:lnTo>
                  <a:pt x="38" y="88"/>
                </a:lnTo>
                <a:close/>
                <a:moveTo>
                  <a:pt x="38" y="12"/>
                </a:moveTo>
                <a:lnTo>
                  <a:pt x="38" y="12"/>
                </a:lnTo>
                <a:lnTo>
                  <a:pt x="26" y="14"/>
                </a:lnTo>
                <a:lnTo>
                  <a:pt x="23" y="15"/>
                </a:lnTo>
                <a:lnTo>
                  <a:pt x="18" y="19"/>
                </a:lnTo>
                <a:lnTo>
                  <a:pt x="16" y="22"/>
                </a:lnTo>
                <a:lnTo>
                  <a:pt x="15" y="27"/>
                </a:lnTo>
                <a:lnTo>
                  <a:pt x="13" y="41"/>
                </a:lnTo>
                <a:lnTo>
                  <a:pt x="13" y="41"/>
                </a:lnTo>
                <a:lnTo>
                  <a:pt x="15" y="54"/>
                </a:lnTo>
                <a:lnTo>
                  <a:pt x="16" y="60"/>
                </a:lnTo>
                <a:lnTo>
                  <a:pt x="19" y="65"/>
                </a:lnTo>
                <a:lnTo>
                  <a:pt x="23" y="69"/>
                </a:lnTo>
                <a:lnTo>
                  <a:pt x="27" y="73"/>
                </a:lnTo>
                <a:lnTo>
                  <a:pt x="32" y="74"/>
                </a:lnTo>
                <a:lnTo>
                  <a:pt x="38" y="76"/>
                </a:lnTo>
                <a:lnTo>
                  <a:pt x="38" y="76"/>
                </a:lnTo>
                <a:lnTo>
                  <a:pt x="45" y="74"/>
                </a:lnTo>
                <a:lnTo>
                  <a:pt x="50" y="73"/>
                </a:lnTo>
                <a:lnTo>
                  <a:pt x="54" y="69"/>
                </a:lnTo>
                <a:lnTo>
                  <a:pt x="57" y="65"/>
                </a:lnTo>
                <a:lnTo>
                  <a:pt x="61" y="60"/>
                </a:lnTo>
                <a:lnTo>
                  <a:pt x="62" y="54"/>
                </a:lnTo>
                <a:lnTo>
                  <a:pt x="64" y="41"/>
                </a:lnTo>
                <a:lnTo>
                  <a:pt x="64" y="41"/>
                </a:lnTo>
                <a:lnTo>
                  <a:pt x="62" y="27"/>
                </a:lnTo>
                <a:lnTo>
                  <a:pt x="61" y="22"/>
                </a:lnTo>
                <a:lnTo>
                  <a:pt x="59" y="19"/>
                </a:lnTo>
                <a:lnTo>
                  <a:pt x="54" y="15"/>
                </a:lnTo>
                <a:lnTo>
                  <a:pt x="51" y="14"/>
                </a:lnTo>
                <a:lnTo>
                  <a:pt x="38" y="12"/>
                </a:lnTo>
                <a:lnTo>
                  <a:pt x="38" y="12"/>
                </a:lnTo>
                <a:lnTo>
                  <a:pt x="38" y="12"/>
                </a:ln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6254899" y="2023791"/>
            <a:ext cx="90488" cy="104775"/>
          </a:xfrm>
          <a:custGeom>
            <a:avLst/>
            <a:gdLst/>
            <a:ahLst/>
            <a:cxnLst/>
            <a:rect l="l" t="t" r="r" b="b"/>
            <a:pathLst>
              <a:path w="76" h="88" extrusionOk="0">
                <a:moveTo>
                  <a:pt x="38" y="88"/>
                </a:moveTo>
                <a:lnTo>
                  <a:pt x="38" y="88"/>
                </a:lnTo>
                <a:lnTo>
                  <a:pt x="30" y="87"/>
                </a:lnTo>
                <a:lnTo>
                  <a:pt x="22" y="85"/>
                </a:lnTo>
                <a:lnTo>
                  <a:pt x="16" y="80"/>
                </a:lnTo>
                <a:lnTo>
                  <a:pt x="11" y="74"/>
                </a:lnTo>
                <a:lnTo>
                  <a:pt x="6" y="68"/>
                </a:lnTo>
                <a:lnTo>
                  <a:pt x="3" y="60"/>
                </a:lnTo>
                <a:lnTo>
                  <a:pt x="0" y="50"/>
                </a:lnTo>
                <a:lnTo>
                  <a:pt x="0" y="41"/>
                </a:lnTo>
                <a:lnTo>
                  <a:pt x="0" y="41"/>
                </a:lnTo>
                <a:lnTo>
                  <a:pt x="1" y="27"/>
                </a:lnTo>
                <a:lnTo>
                  <a:pt x="3" y="19"/>
                </a:lnTo>
                <a:lnTo>
                  <a:pt x="6" y="12"/>
                </a:lnTo>
                <a:lnTo>
                  <a:pt x="11" y="7"/>
                </a:lnTo>
                <a:lnTo>
                  <a:pt x="17" y="3"/>
                </a:lnTo>
                <a:lnTo>
                  <a:pt x="27" y="1"/>
                </a:lnTo>
                <a:lnTo>
                  <a:pt x="38" y="0"/>
                </a:lnTo>
                <a:lnTo>
                  <a:pt x="38" y="0"/>
                </a:lnTo>
                <a:lnTo>
                  <a:pt x="49" y="1"/>
                </a:lnTo>
                <a:lnTo>
                  <a:pt x="58" y="3"/>
                </a:lnTo>
                <a:lnTo>
                  <a:pt x="65" y="7"/>
                </a:lnTo>
                <a:lnTo>
                  <a:pt x="69" y="12"/>
                </a:lnTo>
                <a:lnTo>
                  <a:pt x="73" y="19"/>
                </a:lnTo>
                <a:lnTo>
                  <a:pt x="74" y="27"/>
                </a:lnTo>
                <a:lnTo>
                  <a:pt x="76" y="41"/>
                </a:lnTo>
                <a:lnTo>
                  <a:pt x="76" y="41"/>
                </a:lnTo>
                <a:lnTo>
                  <a:pt x="76" y="50"/>
                </a:lnTo>
                <a:lnTo>
                  <a:pt x="73" y="60"/>
                </a:lnTo>
                <a:lnTo>
                  <a:pt x="69" y="68"/>
                </a:lnTo>
                <a:lnTo>
                  <a:pt x="65" y="74"/>
                </a:lnTo>
                <a:lnTo>
                  <a:pt x="60" y="80"/>
                </a:lnTo>
                <a:lnTo>
                  <a:pt x="54" y="85"/>
                </a:lnTo>
                <a:lnTo>
                  <a:pt x="46" y="87"/>
                </a:lnTo>
                <a:lnTo>
                  <a:pt x="38" y="88"/>
                </a:lnTo>
                <a:lnTo>
                  <a:pt x="38" y="88"/>
                </a:lnTo>
                <a:lnTo>
                  <a:pt x="38" y="88"/>
                </a:lnTo>
                <a:close/>
                <a:moveTo>
                  <a:pt x="38" y="12"/>
                </a:moveTo>
                <a:lnTo>
                  <a:pt x="38" y="12"/>
                </a:lnTo>
                <a:lnTo>
                  <a:pt x="25" y="14"/>
                </a:lnTo>
                <a:lnTo>
                  <a:pt x="22" y="15"/>
                </a:lnTo>
                <a:lnTo>
                  <a:pt x="17" y="19"/>
                </a:lnTo>
                <a:lnTo>
                  <a:pt x="16" y="22"/>
                </a:lnTo>
                <a:lnTo>
                  <a:pt x="14" y="27"/>
                </a:lnTo>
                <a:lnTo>
                  <a:pt x="12" y="41"/>
                </a:lnTo>
                <a:lnTo>
                  <a:pt x="12" y="41"/>
                </a:lnTo>
                <a:lnTo>
                  <a:pt x="14" y="54"/>
                </a:lnTo>
                <a:lnTo>
                  <a:pt x="16" y="60"/>
                </a:lnTo>
                <a:lnTo>
                  <a:pt x="19" y="65"/>
                </a:lnTo>
                <a:lnTo>
                  <a:pt x="22" y="69"/>
                </a:lnTo>
                <a:lnTo>
                  <a:pt x="27" y="73"/>
                </a:lnTo>
                <a:lnTo>
                  <a:pt x="31" y="74"/>
                </a:lnTo>
                <a:lnTo>
                  <a:pt x="38" y="76"/>
                </a:lnTo>
                <a:lnTo>
                  <a:pt x="38" y="76"/>
                </a:lnTo>
                <a:lnTo>
                  <a:pt x="44" y="74"/>
                </a:lnTo>
                <a:lnTo>
                  <a:pt x="49" y="73"/>
                </a:lnTo>
                <a:lnTo>
                  <a:pt x="54" y="69"/>
                </a:lnTo>
                <a:lnTo>
                  <a:pt x="57" y="65"/>
                </a:lnTo>
                <a:lnTo>
                  <a:pt x="60" y="60"/>
                </a:lnTo>
                <a:lnTo>
                  <a:pt x="62" y="54"/>
                </a:lnTo>
                <a:lnTo>
                  <a:pt x="63" y="41"/>
                </a:lnTo>
                <a:lnTo>
                  <a:pt x="63" y="41"/>
                </a:lnTo>
                <a:lnTo>
                  <a:pt x="62" y="27"/>
                </a:lnTo>
                <a:lnTo>
                  <a:pt x="60" y="22"/>
                </a:lnTo>
                <a:lnTo>
                  <a:pt x="58" y="19"/>
                </a:lnTo>
                <a:lnTo>
                  <a:pt x="54" y="15"/>
                </a:lnTo>
                <a:lnTo>
                  <a:pt x="50" y="14"/>
                </a:lnTo>
                <a:lnTo>
                  <a:pt x="38" y="12"/>
                </a:lnTo>
                <a:lnTo>
                  <a:pt x="38" y="12"/>
                </a:lnTo>
                <a:lnTo>
                  <a:pt x="38" y="12"/>
                </a:ln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5"/>
          <p:cNvSpPr/>
          <p:nvPr/>
        </p:nvSpPr>
        <p:spPr>
          <a:xfrm>
            <a:off x="6050112" y="2144044"/>
            <a:ext cx="15479" cy="22622"/>
          </a:xfrm>
          <a:custGeom>
            <a:avLst/>
            <a:gdLst/>
            <a:ahLst/>
            <a:cxnLst/>
            <a:rect l="l" t="t" r="r" b="b"/>
            <a:pathLst>
              <a:path w="13" h="19" extrusionOk="0">
                <a:moveTo>
                  <a:pt x="13" y="19"/>
                </a:moveTo>
                <a:lnTo>
                  <a:pt x="0" y="19"/>
                </a:lnTo>
                <a:lnTo>
                  <a:pt x="0" y="0"/>
                </a:lnTo>
                <a:lnTo>
                  <a:pt x="13" y="0"/>
                </a:lnTo>
                <a:lnTo>
                  <a:pt x="13" y="19"/>
                </a:lnTo>
                <a:lnTo>
                  <a:pt x="13" y="19"/>
                </a:ln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6216799" y="2144044"/>
            <a:ext cx="15479" cy="22622"/>
          </a:xfrm>
          <a:custGeom>
            <a:avLst/>
            <a:gdLst/>
            <a:ahLst/>
            <a:cxnLst/>
            <a:rect l="l" t="t" r="r" b="b"/>
            <a:pathLst>
              <a:path w="13" h="19" extrusionOk="0">
                <a:moveTo>
                  <a:pt x="13" y="19"/>
                </a:moveTo>
                <a:lnTo>
                  <a:pt x="0" y="19"/>
                </a:lnTo>
                <a:lnTo>
                  <a:pt x="0" y="0"/>
                </a:lnTo>
                <a:lnTo>
                  <a:pt x="13" y="0"/>
                </a:lnTo>
                <a:lnTo>
                  <a:pt x="13" y="19"/>
                </a:lnTo>
                <a:lnTo>
                  <a:pt x="13" y="19"/>
                </a:lnTo>
                <a:close/>
              </a:path>
            </a:pathLst>
          </a:cu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898903" y="2244056"/>
            <a:ext cx="484584" cy="80963"/>
          </a:xfrm>
          <a:custGeom>
            <a:avLst/>
            <a:gdLst/>
            <a:ahLst/>
            <a:cxnLst/>
            <a:rect l="l" t="t" r="r" b="b"/>
            <a:pathLst>
              <a:path w="407" h="68" extrusionOk="0">
                <a:moveTo>
                  <a:pt x="388" y="68"/>
                </a:moveTo>
                <a:lnTo>
                  <a:pt x="19" y="68"/>
                </a:lnTo>
                <a:lnTo>
                  <a:pt x="19" y="68"/>
                </a:lnTo>
                <a:lnTo>
                  <a:pt x="16" y="68"/>
                </a:lnTo>
                <a:lnTo>
                  <a:pt x="11" y="67"/>
                </a:lnTo>
                <a:lnTo>
                  <a:pt x="7" y="60"/>
                </a:lnTo>
                <a:lnTo>
                  <a:pt x="2" y="53"/>
                </a:lnTo>
                <a:lnTo>
                  <a:pt x="0" y="43"/>
                </a:lnTo>
                <a:lnTo>
                  <a:pt x="0" y="27"/>
                </a:lnTo>
                <a:lnTo>
                  <a:pt x="48" y="0"/>
                </a:lnTo>
                <a:lnTo>
                  <a:pt x="54" y="10"/>
                </a:lnTo>
                <a:lnTo>
                  <a:pt x="13" y="34"/>
                </a:lnTo>
                <a:lnTo>
                  <a:pt x="13" y="43"/>
                </a:lnTo>
                <a:lnTo>
                  <a:pt x="13" y="43"/>
                </a:lnTo>
                <a:lnTo>
                  <a:pt x="13" y="48"/>
                </a:lnTo>
                <a:lnTo>
                  <a:pt x="16" y="53"/>
                </a:lnTo>
                <a:lnTo>
                  <a:pt x="18" y="54"/>
                </a:lnTo>
                <a:lnTo>
                  <a:pt x="19" y="56"/>
                </a:lnTo>
                <a:lnTo>
                  <a:pt x="388" y="56"/>
                </a:lnTo>
                <a:lnTo>
                  <a:pt x="388" y="56"/>
                </a:lnTo>
                <a:lnTo>
                  <a:pt x="389" y="54"/>
                </a:lnTo>
                <a:lnTo>
                  <a:pt x="391" y="53"/>
                </a:lnTo>
                <a:lnTo>
                  <a:pt x="394" y="48"/>
                </a:lnTo>
                <a:lnTo>
                  <a:pt x="394" y="43"/>
                </a:lnTo>
                <a:lnTo>
                  <a:pt x="394" y="34"/>
                </a:lnTo>
                <a:lnTo>
                  <a:pt x="353" y="10"/>
                </a:lnTo>
                <a:lnTo>
                  <a:pt x="359" y="0"/>
                </a:lnTo>
                <a:lnTo>
                  <a:pt x="407" y="27"/>
                </a:lnTo>
                <a:lnTo>
                  <a:pt x="407" y="43"/>
                </a:lnTo>
                <a:lnTo>
                  <a:pt x="407" y="43"/>
                </a:lnTo>
                <a:lnTo>
                  <a:pt x="405" y="53"/>
                </a:lnTo>
                <a:lnTo>
                  <a:pt x="400" y="60"/>
                </a:lnTo>
                <a:lnTo>
                  <a:pt x="395" y="67"/>
                </a:lnTo>
                <a:lnTo>
                  <a:pt x="391" y="68"/>
                </a:lnTo>
                <a:lnTo>
                  <a:pt x="388" y="68"/>
                </a:lnTo>
                <a:lnTo>
                  <a:pt x="388" y="68"/>
                </a:lnTo>
                <a:lnTo>
                  <a:pt x="388" y="68"/>
                </a:ln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/>
          <p:nvPr/>
        </p:nvSpPr>
        <p:spPr>
          <a:xfrm>
            <a:off x="6159649" y="2242866"/>
            <a:ext cx="121444" cy="46435"/>
          </a:xfrm>
          <a:custGeom>
            <a:avLst/>
            <a:gdLst/>
            <a:ahLst/>
            <a:cxnLst/>
            <a:rect l="l" t="t" r="r" b="b"/>
            <a:pathLst>
              <a:path w="102" h="39" extrusionOk="0">
                <a:moveTo>
                  <a:pt x="54" y="39"/>
                </a:moveTo>
                <a:lnTo>
                  <a:pt x="0" y="12"/>
                </a:lnTo>
                <a:lnTo>
                  <a:pt x="7" y="0"/>
                </a:lnTo>
                <a:lnTo>
                  <a:pt x="54" y="23"/>
                </a:lnTo>
                <a:lnTo>
                  <a:pt x="96" y="1"/>
                </a:lnTo>
                <a:lnTo>
                  <a:pt x="102" y="11"/>
                </a:lnTo>
                <a:lnTo>
                  <a:pt x="54" y="39"/>
                </a:lnTo>
                <a:lnTo>
                  <a:pt x="54" y="39"/>
                </a:ln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6001297" y="2242866"/>
            <a:ext cx="121444" cy="46435"/>
          </a:xfrm>
          <a:custGeom>
            <a:avLst/>
            <a:gdLst/>
            <a:ahLst/>
            <a:cxnLst/>
            <a:rect l="l" t="t" r="r" b="b"/>
            <a:pathLst>
              <a:path w="102" h="39" extrusionOk="0">
                <a:moveTo>
                  <a:pt x="48" y="39"/>
                </a:moveTo>
                <a:lnTo>
                  <a:pt x="0" y="11"/>
                </a:lnTo>
                <a:lnTo>
                  <a:pt x="6" y="1"/>
                </a:lnTo>
                <a:lnTo>
                  <a:pt x="48" y="23"/>
                </a:lnTo>
                <a:lnTo>
                  <a:pt x="95" y="0"/>
                </a:lnTo>
                <a:lnTo>
                  <a:pt x="102" y="12"/>
                </a:lnTo>
                <a:lnTo>
                  <a:pt x="48" y="39"/>
                </a:lnTo>
                <a:lnTo>
                  <a:pt x="48" y="39"/>
                </a:ln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5"/>
          <p:cNvSpPr/>
          <p:nvPr/>
        </p:nvSpPr>
        <p:spPr>
          <a:xfrm>
            <a:off x="5937003" y="2159522"/>
            <a:ext cx="90488" cy="105966"/>
          </a:xfrm>
          <a:custGeom>
            <a:avLst/>
            <a:gdLst/>
            <a:ahLst/>
            <a:cxnLst/>
            <a:rect l="l" t="t" r="r" b="b"/>
            <a:pathLst>
              <a:path w="76" h="89" extrusionOk="0">
                <a:moveTo>
                  <a:pt x="38" y="89"/>
                </a:moveTo>
                <a:lnTo>
                  <a:pt x="38" y="89"/>
                </a:lnTo>
                <a:lnTo>
                  <a:pt x="30" y="87"/>
                </a:lnTo>
                <a:lnTo>
                  <a:pt x="22" y="85"/>
                </a:lnTo>
                <a:lnTo>
                  <a:pt x="16" y="81"/>
                </a:lnTo>
                <a:lnTo>
                  <a:pt x="11" y="74"/>
                </a:lnTo>
                <a:lnTo>
                  <a:pt x="6" y="68"/>
                </a:lnTo>
                <a:lnTo>
                  <a:pt x="3" y="60"/>
                </a:lnTo>
                <a:lnTo>
                  <a:pt x="0" y="51"/>
                </a:lnTo>
                <a:lnTo>
                  <a:pt x="0" y="41"/>
                </a:lnTo>
                <a:lnTo>
                  <a:pt x="0" y="41"/>
                </a:lnTo>
                <a:lnTo>
                  <a:pt x="2" y="27"/>
                </a:lnTo>
                <a:lnTo>
                  <a:pt x="3" y="19"/>
                </a:lnTo>
                <a:lnTo>
                  <a:pt x="6" y="12"/>
                </a:lnTo>
                <a:lnTo>
                  <a:pt x="11" y="8"/>
                </a:lnTo>
                <a:lnTo>
                  <a:pt x="18" y="3"/>
                </a:lnTo>
                <a:lnTo>
                  <a:pt x="27" y="1"/>
                </a:lnTo>
                <a:lnTo>
                  <a:pt x="38" y="0"/>
                </a:lnTo>
                <a:lnTo>
                  <a:pt x="38" y="0"/>
                </a:lnTo>
                <a:lnTo>
                  <a:pt x="49" y="1"/>
                </a:lnTo>
                <a:lnTo>
                  <a:pt x="59" y="3"/>
                </a:lnTo>
                <a:lnTo>
                  <a:pt x="65" y="8"/>
                </a:lnTo>
                <a:lnTo>
                  <a:pt x="70" y="12"/>
                </a:lnTo>
                <a:lnTo>
                  <a:pt x="73" y="19"/>
                </a:lnTo>
                <a:lnTo>
                  <a:pt x="75" y="27"/>
                </a:lnTo>
                <a:lnTo>
                  <a:pt x="76" y="41"/>
                </a:lnTo>
                <a:lnTo>
                  <a:pt x="76" y="41"/>
                </a:lnTo>
                <a:lnTo>
                  <a:pt x="76" y="51"/>
                </a:lnTo>
                <a:lnTo>
                  <a:pt x="73" y="60"/>
                </a:lnTo>
                <a:lnTo>
                  <a:pt x="70" y="68"/>
                </a:lnTo>
                <a:lnTo>
                  <a:pt x="65" y="74"/>
                </a:lnTo>
                <a:lnTo>
                  <a:pt x="60" y="81"/>
                </a:lnTo>
                <a:lnTo>
                  <a:pt x="54" y="85"/>
                </a:lnTo>
                <a:lnTo>
                  <a:pt x="46" y="87"/>
                </a:lnTo>
                <a:lnTo>
                  <a:pt x="38" y="89"/>
                </a:lnTo>
                <a:lnTo>
                  <a:pt x="38" y="89"/>
                </a:lnTo>
                <a:lnTo>
                  <a:pt x="38" y="89"/>
                </a:lnTo>
                <a:close/>
                <a:moveTo>
                  <a:pt x="38" y="12"/>
                </a:moveTo>
                <a:lnTo>
                  <a:pt x="38" y="12"/>
                </a:lnTo>
                <a:lnTo>
                  <a:pt x="25" y="14"/>
                </a:lnTo>
                <a:lnTo>
                  <a:pt x="22" y="16"/>
                </a:lnTo>
                <a:lnTo>
                  <a:pt x="18" y="19"/>
                </a:lnTo>
                <a:lnTo>
                  <a:pt x="16" y="22"/>
                </a:lnTo>
                <a:lnTo>
                  <a:pt x="14" y="27"/>
                </a:lnTo>
                <a:lnTo>
                  <a:pt x="13" y="41"/>
                </a:lnTo>
                <a:lnTo>
                  <a:pt x="13" y="41"/>
                </a:lnTo>
                <a:lnTo>
                  <a:pt x="14" y="54"/>
                </a:lnTo>
                <a:lnTo>
                  <a:pt x="16" y="60"/>
                </a:lnTo>
                <a:lnTo>
                  <a:pt x="19" y="65"/>
                </a:lnTo>
                <a:lnTo>
                  <a:pt x="22" y="70"/>
                </a:lnTo>
                <a:lnTo>
                  <a:pt x="27" y="73"/>
                </a:lnTo>
                <a:lnTo>
                  <a:pt x="32" y="74"/>
                </a:lnTo>
                <a:lnTo>
                  <a:pt x="38" y="76"/>
                </a:lnTo>
                <a:lnTo>
                  <a:pt x="38" y="76"/>
                </a:lnTo>
                <a:lnTo>
                  <a:pt x="45" y="74"/>
                </a:lnTo>
                <a:lnTo>
                  <a:pt x="49" y="73"/>
                </a:lnTo>
                <a:lnTo>
                  <a:pt x="54" y="70"/>
                </a:lnTo>
                <a:lnTo>
                  <a:pt x="57" y="65"/>
                </a:lnTo>
                <a:lnTo>
                  <a:pt x="60" y="60"/>
                </a:lnTo>
                <a:lnTo>
                  <a:pt x="62" y="54"/>
                </a:lnTo>
                <a:lnTo>
                  <a:pt x="64" y="41"/>
                </a:lnTo>
                <a:lnTo>
                  <a:pt x="64" y="41"/>
                </a:lnTo>
                <a:lnTo>
                  <a:pt x="62" y="27"/>
                </a:lnTo>
                <a:lnTo>
                  <a:pt x="60" y="22"/>
                </a:lnTo>
                <a:lnTo>
                  <a:pt x="59" y="19"/>
                </a:lnTo>
                <a:lnTo>
                  <a:pt x="54" y="16"/>
                </a:lnTo>
                <a:lnTo>
                  <a:pt x="51" y="14"/>
                </a:lnTo>
                <a:lnTo>
                  <a:pt x="38" y="12"/>
                </a:lnTo>
                <a:lnTo>
                  <a:pt x="38" y="12"/>
                </a:lnTo>
                <a:lnTo>
                  <a:pt x="38" y="12"/>
                </a:ln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5"/>
          <p:cNvSpPr/>
          <p:nvPr/>
        </p:nvSpPr>
        <p:spPr>
          <a:xfrm>
            <a:off x="6095355" y="2159522"/>
            <a:ext cx="91679" cy="105966"/>
          </a:xfrm>
          <a:custGeom>
            <a:avLst/>
            <a:gdLst/>
            <a:ahLst/>
            <a:cxnLst/>
            <a:rect l="l" t="t" r="r" b="b"/>
            <a:pathLst>
              <a:path w="77" h="89" extrusionOk="0">
                <a:moveTo>
                  <a:pt x="38" y="89"/>
                </a:moveTo>
                <a:lnTo>
                  <a:pt x="38" y="89"/>
                </a:lnTo>
                <a:lnTo>
                  <a:pt x="31" y="87"/>
                </a:lnTo>
                <a:lnTo>
                  <a:pt x="23" y="85"/>
                </a:lnTo>
                <a:lnTo>
                  <a:pt x="16" y="81"/>
                </a:lnTo>
                <a:lnTo>
                  <a:pt x="11" y="74"/>
                </a:lnTo>
                <a:lnTo>
                  <a:pt x="7" y="68"/>
                </a:lnTo>
                <a:lnTo>
                  <a:pt x="4" y="60"/>
                </a:lnTo>
                <a:lnTo>
                  <a:pt x="0" y="51"/>
                </a:lnTo>
                <a:lnTo>
                  <a:pt x="0" y="41"/>
                </a:lnTo>
                <a:lnTo>
                  <a:pt x="0" y="41"/>
                </a:lnTo>
                <a:lnTo>
                  <a:pt x="2" y="27"/>
                </a:lnTo>
                <a:lnTo>
                  <a:pt x="4" y="19"/>
                </a:lnTo>
                <a:lnTo>
                  <a:pt x="7" y="12"/>
                </a:lnTo>
                <a:lnTo>
                  <a:pt x="11" y="8"/>
                </a:lnTo>
                <a:lnTo>
                  <a:pt x="18" y="3"/>
                </a:lnTo>
                <a:lnTo>
                  <a:pt x="27" y="1"/>
                </a:lnTo>
                <a:lnTo>
                  <a:pt x="38" y="0"/>
                </a:lnTo>
                <a:lnTo>
                  <a:pt x="38" y="0"/>
                </a:lnTo>
                <a:lnTo>
                  <a:pt x="50" y="1"/>
                </a:lnTo>
                <a:lnTo>
                  <a:pt x="59" y="3"/>
                </a:lnTo>
                <a:lnTo>
                  <a:pt x="65" y="8"/>
                </a:lnTo>
                <a:lnTo>
                  <a:pt x="70" y="12"/>
                </a:lnTo>
                <a:lnTo>
                  <a:pt x="73" y="19"/>
                </a:lnTo>
                <a:lnTo>
                  <a:pt x="75" y="27"/>
                </a:lnTo>
                <a:lnTo>
                  <a:pt x="77" y="41"/>
                </a:lnTo>
                <a:lnTo>
                  <a:pt x="77" y="41"/>
                </a:lnTo>
                <a:lnTo>
                  <a:pt x="77" y="51"/>
                </a:lnTo>
                <a:lnTo>
                  <a:pt x="73" y="60"/>
                </a:lnTo>
                <a:lnTo>
                  <a:pt x="70" y="68"/>
                </a:lnTo>
                <a:lnTo>
                  <a:pt x="65" y="74"/>
                </a:lnTo>
                <a:lnTo>
                  <a:pt x="61" y="81"/>
                </a:lnTo>
                <a:lnTo>
                  <a:pt x="54" y="85"/>
                </a:lnTo>
                <a:lnTo>
                  <a:pt x="46" y="87"/>
                </a:lnTo>
                <a:lnTo>
                  <a:pt x="38" y="89"/>
                </a:lnTo>
                <a:lnTo>
                  <a:pt x="38" y="89"/>
                </a:lnTo>
                <a:lnTo>
                  <a:pt x="38" y="89"/>
                </a:lnTo>
                <a:close/>
                <a:moveTo>
                  <a:pt x="38" y="12"/>
                </a:moveTo>
                <a:lnTo>
                  <a:pt x="38" y="12"/>
                </a:lnTo>
                <a:lnTo>
                  <a:pt x="26" y="14"/>
                </a:lnTo>
                <a:lnTo>
                  <a:pt x="23" y="16"/>
                </a:lnTo>
                <a:lnTo>
                  <a:pt x="18" y="19"/>
                </a:lnTo>
                <a:lnTo>
                  <a:pt x="16" y="22"/>
                </a:lnTo>
                <a:lnTo>
                  <a:pt x="15" y="27"/>
                </a:lnTo>
                <a:lnTo>
                  <a:pt x="13" y="41"/>
                </a:lnTo>
                <a:lnTo>
                  <a:pt x="13" y="41"/>
                </a:lnTo>
                <a:lnTo>
                  <a:pt x="15" y="54"/>
                </a:lnTo>
                <a:lnTo>
                  <a:pt x="16" y="60"/>
                </a:lnTo>
                <a:lnTo>
                  <a:pt x="19" y="65"/>
                </a:lnTo>
                <a:lnTo>
                  <a:pt x="23" y="70"/>
                </a:lnTo>
                <a:lnTo>
                  <a:pt x="27" y="73"/>
                </a:lnTo>
                <a:lnTo>
                  <a:pt x="32" y="74"/>
                </a:lnTo>
                <a:lnTo>
                  <a:pt x="38" y="76"/>
                </a:lnTo>
                <a:lnTo>
                  <a:pt x="38" y="76"/>
                </a:lnTo>
                <a:lnTo>
                  <a:pt x="45" y="74"/>
                </a:lnTo>
                <a:lnTo>
                  <a:pt x="50" y="73"/>
                </a:lnTo>
                <a:lnTo>
                  <a:pt x="54" y="70"/>
                </a:lnTo>
                <a:lnTo>
                  <a:pt x="57" y="65"/>
                </a:lnTo>
                <a:lnTo>
                  <a:pt x="61" y="60"/>
                </a:lnTo>
                <a:lnTo>
                  <a:pt x="62" y="54"/>
                </a:lnTo>
                <a:lnTo>
                  <a:pt x="64" y="41"/>
                </a:lnTo>
                <a:lnTo>
                  <a:pt x="64" y="41"/>
                </a:lnTo>
                <a:lnTo>
                  <a:pt x="62" y="27"/>
                </a:lnTo>
                <a:lnTo>
                  <a:pt x="61" y="22"/>
                </a:lnTo>
                <a:lnTo>
                  <a:pt x="59" y="19"/>
                </a:lnTo>
                <a:lnTo>
                  <a:pt x="54" y="16"/>
                </a:lnTo>
                <a:lnTo>
                  <a:pt x="51" y="14"/>
                </a:lnTo>
                <a:lnTo>
                  <a:pt x="38" y="12"/>
                </a:lnTo>
                <a:lnTo>
                  <a:pt x="38" y="12"/>
                </a:lnTo>
                <a:lnTo>
                  <a:pt x="38" y="12"/>
                </a:ln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5"/>
          <p:cNvSpPr/>
          <p:nvPr/>
        </p:nvSpPr>
        <p:spPr>
          <a:xfrm>
            <a:off x="6254899" y="2159522"/>
            <a:ext cx="90488" cy="105966"/>
          </a:xfrm>
          <a:custGeom>
            <a:avLst/>
            <a:gdLst/>
            <a:ahLst/>
            <a:cxnLst/>
            <a:rect l="l" t="t" r="r" b="b"/>
            <a:pathLst>
              <a:path w="76" h="89" extrusionOk="0">
                <a:moveTo>
                  <a:pt x="38" y="89"/>
                </a:moveTo>
                <a:lnTo>
                  <a:pt x="38" y="89"/>
                </a:lnTo>
                <a:lnTo>
                  <a:pt x="30" y="87"/>
                </a:lnTo>
                <a:lnTo>
                  <a:pt x="22" y="85"/>
                </a:lnTo>
                <a:lnTo>
                  <a:pt x="16" y="81"/>
                </a:lnTo>
                <a:lnTo>
                  <a:pt x="11" y="74"/>
                </a:lnTo>
                <a:lnTo>
                  <a:pt x="6" y="68"/>
                </a:lnTo>
                <a:lnTo>
                  <a:pt x="3" y="60"/>
                </a:lnTo>
                <a:lnTo>
                  <a:pt x="0" y="51"/>
                </a:lnTo>
                <a:lnTo>
                  <a:pt x="0" y="41"/>
                </a:lnTo>
                <a:lnTo>
                  <a:pt x="0" y="41"/>
                </a:lnTo>
                <a:lnTo>
                  <a:pt x="1" y="27"/>
                </a:lnTo>
                <a:lnTo>
                  <a:pt x="3" y="19"/>
                </a:lnTo>
                <a:lnTo>
                  <a:pt x="6" y="12"/>
                </a:lnTo>
                <a:lnTo>
                  <a:pt x="11" y="8"/>
                </a:lnTo>
                <a:lnTo>
                  <a:pt x="17" y="3"/>
                </a:lnTo>
                <a:lnTo>
                  <a:pt x="27" y="1"/>
                </a:lnTo>
                <a:lnTo>
                  <a:pt x="38" y="0"/>
                </a:lnTo>
                <a:lnTo>
                  <a:pt x="38" y="0"/>
                </a:lnTo>
                <a:lnTo>
                  <a:pt x="49" y="1"/>
                </a:lnTo>
                <a:lnTo>
                  <a:pt x="58" y="3"/>
                </a:lnTo>
                <a:lnTo>
                  <a:pt x="65" y="8"/>
                </a:lnTo>
                <a:lnTo>
                  <a:pt x="69" y="12"/>
                </a:lnTo>
                <a:lnTo>
                  <a:pt x="73" y="19"/>
                </a:lnTo>
                <a:lnTo>
                  <a:pt x="74" y="27"/>
                </a:lnTo>
                <a:lnTo>
                  <a:pt x="76" y="41"/>
                </a:lnTo>
                <a:lnTo>
                  <a:pt x="76" y="41"/>
                </a:lnTo>
                <a:lnTo>
                  <a:pt x="76" y="51"/>
                </a:lnTo>
                <a:lnTo>
                  <a:pt x="73" y="60"/>
                </a:lnTo>
                <a:lnTo>
                  <a:pt x="69" y="68"/>
                </a:lnTo>
                <a:lnTo>
                  <a:pt x="65" y="74"/>
                </a:lnTo>
                <a:lnTo>
                  <a:pt x="60" y="81"/>
                </a:lnTo>
                <a:lnTo>
                  <a:pt x="54" y="85"/>
                </a:lnTo>
                <a:lnTo>
                  <a:pt x="46" y="87"/>
                </a:lnTo>
                <a:lnTo>
                  <a:pt x="38" y="89"/>
                </a:lnTo>
                <a:lnTo>
                  <a:pt x="38" y="89"/>
                </a:lnTo>
                <a:lnTo>
                  <a:pt x="38" y="89"/>
                </a:lnTo>
                <a:close/>
                <a:moveTo>
                  <a:pt x="38" y="12"/>
                </a:moveTo>
                <a:lnTo>
                  <a:pt x="38" y="12"/>
                </a:lnTo>
                <a:lnTo>
                  <a:pt x="25" y="14"/>
                </a:lnTo>
                <a:lnTo>
                  <a:pt x="22" y="16"/>
                </a:lnTo>
                <a:lnTo>
                  <a:pt x="17" y="19"/>
                </a:lnTo>
                <a:lnTo>
                  <a:pt x="16" y="22"/>
                </a:lnTo>
                <a:lnTo>
                  <a:pt x="14" y="27"/>
                </a:lnTo>
                <a:lnTo>
                  <a:pt x="12" y="41"/>
                </a:lnTo>
                <a:lnTo>
                  <a:pt x="12" y="41"/>
                </a:lnTo>
                <a:lnTo>
                  <a:pt x="14" y="54"/>
                </a:lnTo>
                <a:lnTo>
                  <a:pt x="16" y="60"/>
                </a:lnTo>
                <a:lnTo>
                  <a:pt x="19" y="65"/>
                </a:lnTo>
                <a:lnTo>
                  <a:pt x="22" y="70"/>
                </a:lnTo>
                <a:lnTo>
                  <a:pt x="27" y="73"/>
                </a:lnTo>
                <a:lnTo>
                  <a:pt x="31" y="74"/>
                </a:lnTo>
                <a:lnTo>
                  <a:pt x="38" y="76"/>
                </a:lnTo>
                <a:lnTo>
                  <a:pt x="38" y="76"/>
                </a:lnTo>
                <a:lnTo>
                  <a:pt x="44" y="74"/>
                </a:lnTo>
                <a:lnTo>
                  <a:pt x="49" y="73"/>
                </a:lnTo>
                <a:lnTo>
                  <a:pt x="54" y="70"/>
                </a:lnTo>
                <a:lnTo>
                  <a:pt x="57" y="65"/>
                </a:lnTo>
                <a:lnTo>
                  <a:pt x="60" y="60"/>
                </a:lnTo>
                <a:lnTo>
                  <a:pt x="62" y="54"/>
                </a:lnTo>
                <a:lnTo>
                  <a:pt x="63" y="41"/>
                </a:lnTo>
                <a:lnTo>
                  <a:pt x="63" y="41"/>
                </a:lnTo>
                <a:lnTo>
                  <a:pt x="62" y="27"/>
                </a:lnTo>
                <a:lnTo>
                  <a:pt x="60" y="22"/>
                </a:lnTo>
                <a:lnTo>
                  <a:pt x="58" y="19"/>
                </a:lnTo>
                <a:lnTo>
                  <a:pt x="54" y="16"/>
                </a:lnTo>
                <a:lnTo>
                  <a:pt x="50" y="14"/>
                </a:lnTo>
                <a:lnTo>
                  <a:pt x="38" y="12"/>
                </a:lnTo>
                <a:lnTo>
                  <a:pt x="38" y="12"/>
                </a:lnTo>
                <a:lnTo>
                  <a:pt x="38" y="12"/>
                </a:ln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6050112" y="2279775"/>
            <a:ext cx="15479" cy="22622"/>
          </a:xfrm>
          <a:custGeom>
            <a:avLst/>
            <a:gdLst/>
            <a:ahLst/>
            <a:cxnLst/>
            <a:rect l="l" t="t" r="r" b="b"/>
            <a:pathLst>
              <a:path w="13" h="19" extrusionOk="0">
                <a:moveTo>
                  <a:pt x="13" y="19"/>
                </a:moveTo>
                <a:lnTo>
                  <a:pt x="0" y="19"/>
                </a:lnTo>
                <a:lnTo>
                  <a:pt x="0" y="0"/>
                </a:lnTo>
                <a:lnTo>
                  <a:pt x="13" y="0"/>
                </a:lnTo>
                <a:lnTo>
                  <a:pt x="13" y="19"/>
                </a:lnTo>
                <a:lnTo>
                  <a:pt x="13" y="19"/>
                </a:ln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5"/>
          <p:cNvSpPr/>
          <p:nvPr/>
        </p:nvSpPr>
        <p:spPr>
          <a:xfrm>
            <a:off x="6216799" y="2279775"/>
            <a:ext cx="15479" cy="22622"/>
          </a:xfrm>
          <a:custGeom>
            <a:avLst/>
            <a:gdLst/>
            <a:ahLst/>
            <a:cxnLst/>
            <a:rect l="l" t="t" r="r" b="b"/>
            <a:pathLst>
              <a:path w="13" h="19" extrusionOk="0">
                <a:moveTo>
                  <a:pt x="13" y="19"/>
                </a:moveTo>
                <a:lnTo>
                  <a:pt x="0" y="19"/>
                </a:lnTo>
                <a:lnTo>
                  <a:pt x="0" y="0"/>
                </a:lnTo>
                <a:lnTo>
                  <a:pt x="13" y="0"/>
                </a:lnTo>
                <a:lnTo>
                  <a:pt x="13" y="19"/>
                </a:lnTo>
                <a:lnTo>
                  <a:pt x="13" y="19"/>
                </a:lnTo>
                <a:close/>
              </a:path>
            </a:pathLst>
          </a:cu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45"/>
          <p:cNvGrpSpPr/>
          <p:nvPr/>
        </p:nvGrpSpPr>
        <p:grpSpPr>
          <a:xfrm>
            <a:off x="7541675" y="1997537"/>
            <a:ext cx="336922" cy="357491"/>
            <a:chOff x="10028255" y="2754005"/>
            <a:chExt cx="505281" cy="536130"/>
          </a:xfrm>
        </p:grpSpPr>
        <p:sp>
          <p:nvSpPr>
            <p:cNvPr id="304" name="Google Shape;304;p45"/>
            <p:cNvSpPr/>
            <p:nvPr/>
          </p:nvSpPr>
          <p:spPr>
            <a:xfrm>
              <a:off x="10028255" y="2754005"/>
              <a:ext cx="505281" cy="536130"/>
            </a:xfrm>
            <a:custGeom>
              <a:avLst/>
              <a:gdLst/>
              <a:ahLst/>
              <a:cxnLst/>
              <a:rect l="l" t="t" r="r" b="b"/>
              <a:pathLst>
                <a:path w="968" h="1027" extrusionOk="0">
                  <a:moveTo>
                    <a:pt x="381" y="0"/>
                  </a:moveTo>
                  <a:cubicBezTo>
                    <a:pt x="406" y="7"/>
                    <a:pt x="432" y="12"/>
                    <a:pt x="456" y="21"/>
                  </a:cubicBezTo>
                  <a:cubicBezTo>
                    <a:pt x="495" y="35"/>
                    <a:pt x="529" y="59"/>
                    <a:pt x="559" y="88"/>
                  </a:cubicBezTo>
                  <a:cubicBezTo>
                    <a:pt x="563" y="92"/>
                    <a:pt x="571" y="92"/>
                    <a:pt x="577" y="94"/>
                  </a:cubicBezTo>
                  <a:cubicBezTo>
                    <a:pt x="578" y="89"/>
                    <a:pt x="581" y="82"/>
                    <a:pt x="581" y="77"/>
                  </a:cubicBezTo>
                  <a:cubicBezTo>
                    <a:pt x="577" y="47"/>
                    <a:pt x="577" y="46"/>
                    <a:pt x="607" y="40"/>
                  </a:cubicBezTo>
                  <a:cubicBezTo>
                    <a:pt x="623" y="37"/>
                    <a:pt x="640" y="34"/>
                    <a:pt x="656" y="30"/>
                  </a:cubicBezTo>
                  <a:cubicBezTo>
                    <a:pt x="682" y="25"/>
                    <a:pt x="685" y="27"/>
                    <a:pt x="690" y="52"/>
                  </a:cubicBezTo>
                  <a:cubicBezTo>
                    <a:pt x="691" y="57"/>
                    <a:pt x="693" y="62"/>
                    <a:pt x="694" y="66"/>
                  </a:cubicBezTo>
                  <a:cubicBezTo>
                    <a:pt x="716" y="70"/>
                    <a:pt x="736" y="76"/>
                    <a:pt x="757" y="79"/>
                  </a:cubicBezTo>
                  <a:cubicBezTo>
                    <a:pt x="763" y="79"/>
                    <a:pt x="771" y="74"/>
                    <a:pt x="775" y="69"/>
                  </a:cubicBezTo>
                  <a:cubicBezTo>
                    <a:pt x="791" y="48"/>
                    <a:pt x="793" y="46"/>
                    <a:pt x="815" y="61"/>
                  </a:cubicBezTo>
                  <a:cubicBezTo>
                    <a:pt x="830" y="71"/>
                    <a:pt x="845" y="81"/>
                    <a:pt x="859" y="91"/>
                  </a:cubicBezTo>
                  <a:cubicBezTo>
                    <a:pt x="881" y="106"/>
                    <a:pt x="882" y="109"/>
                    <a:pt x="868" y="131"/>
                  </a:cubicBezTo>
                  <a:cubicBezTo>
                    <a:pt x="865" y="135"/>
                    <a:pt x="863" y="139"/>
                    <a:pt x="861" y="143"/>
                  </a:cubicBezTo>
                  <a:cubicBezTo>
                    <a:pt x="873" y="162"/>
                    <a:pt x="884" y="180"/>
                    <a:pt x="898" y="197"/>
                  </a:cubicBezTo>
                  <a:cubicBezTo>
                    <a:pt x="902" y="202"/>
                    <a:pt x="913" y="203"/>
                    <a:pt x="920" y="202"/>
                  </a:cubicBezTo>
                  <a:cubicBezTo>
                    <a:pt x="938" y="198"/>
                    <a:pt x="948" y="203"/>
                    <a:pt x="951" y="222"/>
                  </a:cubicBezTo>
                  <a:cubicBezTo>
                    <a:pt x="954" y="242"/>
                    <a:pt x="958" y="262"/>
                    <a:pt x="963" y="282"/>
                  </a:cubicBezTo>
                  <a:cubicBezTo>
                    <a:pt x="968" y="300"/>
                    <a:pt x="962" y="310"/>
                    <a:pt x="944" y="312"/>
                  </a:cubicBezTo>
                  <a:cubicBezTo>
                    <a:pt x="928" y="312"/>
                    <a:pt x="922" y="320"/>
                    <a:pt x="922" y="335"/>
                  </a:cubicBezTo>
                  <a:cubicBezTo>
                    <a:pt x="922" y="343"/>
                    <a:pt x="921" y="351"/>
                    <a:pt x="918" y="359"/>
                  </a:cubicBezTo>
                  <a:cubicBezTo>
                    <a:pt x="911" y="378"/>
                    <a:pt x="909" y="395"/>
                    <a:pt x="933" y="405"/>
                  </a:cubicBezTo>
                  <a:cubicBezTo>
                    <a:pt x="937" y="407"/>
                    <a:pt x="940" y="422"/>
                    <a:pt x="937" y="427"/>
                  </a:cubicBezTo>
                  <a:cubicBezTo>
                    <a:pt x="925" y="449"/>
                    <a:pt x="911" y="470"/>
                    <a:pt x="897" y="491"/>
                  </a:cubicBezTo>
                  <a:cubicBezTo>
                    <a:pt x="890" y="501"/>
                    <a:pt x="882" y="503"/>
                    <a:pt x="871" y="497"/>
                  </a:cubicBezTo>
                  <a:cubicBezTo>
                    <a:pt x="864" y="493"/>
                    <a:pt x="858" y="488"/>
                    <a:pt x="851" y="484"/>
                  </a:cubicBezTo>
                  <a:cubicBezTo>
                    <a:pt x="830" y="498"/>
                    <a:pt x="810" y="512"/>
                    <a:pt x="790" y="526"/>
                  </a:cubicBezTo>
                  <a:cubicBezTo>
                    <a:pt x="798" y="572"/>
                    <a:pt x="801" y="568"/>
                    <a:pt x="753" y="577"/>
                  </a:cubicBezTo>
                  <a:cubicBezTo>
                    <a:pt x="741" y="579"/>
                    <a:pt x="728" y="582"/>
                    <a:pt x="716" y="585"/>
                  </a:cubicBezTo>
                  <a:cubicBezTo>
                    <a:pt x="691" y="589"/>
                    <a:pt x="688" y="587"/>
                    <a:pt x="683" y="563"/>
                  </a:cubicBezTo>
                  <a:cubicBezTo>
                    <a:pt x="682" y="558"/>
                    <a:pt x="681" y="553"/>
                    <a:pt x="680" y="548"/>
                  </a:cubicBezTo>
                  <a:cubicBezTo>
                    <a:pt x="655" y="543"/>
                    <a:pt x="631" y="539"/>
                    <a:pt x="606" y="534"/>
                  </a:cubicBezTo>
                  <a:cubicBezTo>
                    <a:pt x="604" y="536"/>
                    <a:pt x="602" y="540"/>
                    <a:pt x="600" y="543"/>
                  </a:cubicBezTo>
                  <a:cubicBezTo>
                    <a:pt x="583" y="568"/>
                    <a:pt x="583" y="568"/>
                    <a:pt x="556" y="553"/>
                  </a:cubicBezTo>
                  <a:cubicBezTo>
                    <a:pt x="551" y="550"/>
                    <a:pt x="542" y="548"/>
                    <a:pt x="539" y="551"/>
                  </a:cubicBezTo>
                  <a:cubicBezTo>
                    <a:pt x="492" y="589"/>
                    <a:pt x="463" y="637"/>
                    <a:pt x="456" y="698"/>
                  </a:cubicBezTo>
                  <a:cubicBezTo>
                    <a:pt x="498" y="709"/>
                    <a:pt x="506" y="720"/>
                    <a:pt x="506" y="761"/>
                  </a:cubicBezTo>
                  <a:cubicBezTo>
                    <a:pt x="506" y="777"/>
                    <a:pt x="508" y="792"/>
                    <a:pt x="505" y="807"/>
                  </a:cubicBezTo>
                  <a:cubicBezTo>
                    <a:pt x="503" y="819"/>
                    <a:pt x="497" y="833"/>
                    <a:pt x="488" y="841"/>
                  </a:cubicBezTo>
                  <a:cubicBezTo>
                    <a:pt x="480" y="849"/>
                    <a:pt x="478" y="855"/>
                    <a:pt x="478" y="865"/>
                  </a:cubicBezTo>
                  <a:cubicBezTo>
                    <a:pt x="478" y="891"/>
                    <a:pt x="484" y="918"/>
                    <a:pt x="460" y="939"/>
                  </a:cubicBezTo>
                  <a:cubicBezTo>
                    <a:pt x="455" y="943"/>
                    <a:pt x="458" y="956"/>
                    <a:pt x="456" y="964"/>
                  </a:cubicBezTo>
                  <a:cubicBezTo>
                    <a:pt x="452" y="1003"/>
                    <a:pt x="428" y="1027"/>
                    <a:pt x="397" y="1024"/>
                  </a:cubicBezTo>
                  <a:cubicBezTo>
                    <a:pt x="391" y="1023"/>
                    <a:pt x="382" y="1015"/>
                    <a:pt x="381" y="1010"/>
                  </a:cubicBezTo>
                  <a:cubicBezTo>
                    <a:pt x="381" y="1005"/>
                    <a:pt x="388" y="995"/>
                    <a:pt x="393" y="993"/>
                  </a:cubicBezTo>
                  <a:cubicBezTo>
                    <a:pt x="422" y="983"/>
                    <a:pt x="426" y="979"/>
                    <a:pt x="424" y="946"/>
                  </a:cubicBezTo>
                  <a:cubicBezTo>
                    <a:pt x="398" y="946"/>
                    <a:pt x="372" y="946"/>
                    <a:pt x="347" y="946"/>
                  </a:cubicBezTo>
                  <a:cubicBezTo>
                    <a:pt x="321" y="946"/>
                    <a:pt x="295" y="946"/>
                    <a:pt x="269" y="946"/>
                  </a:cubicBezTo>
                  <a:cubicBezTo>
                    <a:pt x="265" y="976"/>
                    <a:pt x="271" y="985"/>
                    <a:pt x="298" y="993"/>
                  </a:cubicBezTo>
                  <a:cubicBezTo>
                    <a:pt x="303" y="995"/>
                    <a:pt x="307" y="1003"/>
                    <a:pt x="312" y="1009"/>
                  </a:cubicBezTo>
                  <a:cubicBezTo>
                    <a:pt x="306" y="1014"/>
                    <a:pt x="301" y="1023"/>
                    <a:pt x="294" y="1024"/>
                  </a:cubicBezTo>
                  <a:cubicBezTo>
                    <a:pt x="267" y="1027"/>
                    <a:pt x="243" y="1006"/>
                    <a:pt x="237" y="976"/>
                  </a:cubicBezTo>
                  <a:cubicBezTo>
                    <a:pt x="234" y="956"/>
                    <a:pt x="230" y="939"/>
                    <a:pt x="220" y="920"/>
                  </a:cubicBezTo>
                  <a:cubicBezTo>
                    <a:pt x="210" y="905"/>
                    <a:pt x="215" y="882"/>
                    <a:pt x="213" y="862"/>
                  </a:cubicBezTo>
                  <a:cubicBezTo>
                    <a:pt x="212" y="855"/>
                    <a:pt x="207" y="849"/>
                    <a:pt x="204" y="843"/>
                  </a:cubicBezTo>
                  <a:cubicBezTo>
                    <a:pt x="204" y="841"/>
                    <a:pt x="202" y="841"/>
                    <a:pt x="201" y="840"/>
                  </a:cubicBezTo>
                  <a:cubicBezTo>
                    <a:pt x="177" y="817"/>
                    <a:pt x="187" y="787"/>
                    <a:pt x="186" y="760"/>
                  </a:cubicBezTo>
                  <a:cubicBezTo>
                    <a:pt x="184" y="723"/>
                    <a:pt x="193" y="712"/>
                    <a:pt x="229" y="699"/>
                  </a:cubicBezTo>
                  <a:cubicBezTo>
                    <a:pt x="226" y="659"/>
                    <a:pt x="212" y="623"/>
                    <a:pt x="187" y="592"/>
                  </a:cubicBezTo>
                  <a:cubicBezTo>
                    <a:pt x="176" y="577"/>
                    <a:pt x="162" y="564"/>
                    <a:pt x="148" y="552"/>
                  </a:cubicBezTo>
                  <a:cubicBezTo>
                    <a:pt x="19" y="435"/>
                    <a:pt x="0" y="247"/>
                    <a:pt x="105" y="116"/>
                  </a:cubicBezTo>
                  <a:cubicBezTo>
                    <a:pt x="110" y="109"/>
                    <a:pt x="115" y="101"/>
                    <a:pt x="122" y="97"/>
                  </a:cubicBezTo>
                  <a:cubicBezTo>
                    <a:pt x="128" y="94"/>
                    <a:pt x="139" y="93"/>
                    <a:pt x="143" y="96"/>
                  </a:cubicBezTo>
                  <a:cubicBezTo>
                    <a:pt x="147" y="100"/>
                    <a:pt x="145" y="110"/>
                    <a:pt x="145" y="117"/>
                  </a:cubicBezTo>
                  <a:cubicBezTo>
                    <a:pt x="145" y="119"/>
                    <a:pt x="142" y="121"/>
                    <a:pt x="140" y="123"/>
                  </a:cubicBezTo>
                  <a:cubicBezTo>
                    <a:pt x="35" y="250"/>
                    <a:pt x="48" y="419"/>
                    <a:pt x="171" y="529"/>
                  </a:cubicBezTo>
                  <a:cubicBezTo>
                    <a:pt x="228" y="580"/>
                    <a:pt x="251" y="622"/>
                    <a:pt x="262" y="699"/>
                  </a:cubicBezTo>
                  <a:cubicBezTo>
                    <a:pt x="284" y="699"/>
                    <a:pt x="305" y="699"/>
                    <a:pt x="329" y="699"/>
                  </a:cubicBezTo>
                  <a:cubicBezTo>
                    <a:pt x="329" y="667"/>
                    <a:pt x="331" y="634"/>
                    <a:pt x="328" y="602"/>
                  </a:cubicBezTo>
                  <a:cubicBezTo>
                    <a:pt x="328" y="593"/>
                    <a:pt x="315" y="585"/>
                    <a:pt x="308" y="577"/>
                  </a:cubicBezTo>
                  <a:cubicBezTo>
                    <a:pt x="301" y="569"/>
                    <a:pt x="291" y="562"/>
                    <a:pt x="286" y="554"/>
                  </a:cubicBezTo>
                  <a:cubicBezTo>
                    <a:pt x="283" y="548"/>
                    <a:pt x="285" y="540"/>
                    <a:pt x="285" y="532"/>
                  </a:cubicBezTo>
                  <a:cubicBezTo>
                    <a:pt x="292" y="532"/>
                    <a:pt x="303" y="529"/>
                    <a:pt x="307" y="532"/>
                  </a:cubicBezTo>
                  <a:cubicBezTo>
                    <a:pt x="320" y="544"/>
                    <a:pt x="331" y="558"/>
                    <a:pt x="344" y="573"/>
                  </a:cubicBezTo>
                  <a:cubicBezTo>
                    <a:pt x="359" y="558"/>
                    <a:pt x="368" y="545"/>
                    <a:pt x="381" y="536"/>
                  </a:cubicBezTo>
                  <a:cubicBezTo>
                    <a:pt x="387" y="531"/>
                    <a:pt x="401" y="529"/>
                    <a:pt x="406" y="532"/>
                  </a:cubicBezTo>
                  <a:cubicBezTo>
                    <a:pt x="416" y="539"/>
                    <a:pt x="412" y="551"/>
                    <a:pt x="403" y="557"/>
                  </a:cubicBezTo>
                  <a:cubicBezTo>
                    <a:pt x="363" y="584"/>
                    <a:pt x="356" y="622"/>
                    <a:pt x="361" y="665"/>
                  </a:cubicBezTo>
                  <a:cubicBezTo>
                    <a:pt x="363" y="676"/>
                    <a:pt x="362" y="687"/>
                    <a:pt x="362" y="700"/>
                  </a:cubicBezTo>
                  <a:cubicBezTo>
                    <a:pt x="383" y="700"/>
                    <a:pt x="402" y="700"/>
                    <a:pt x="423" y="700"/>
                  </a:cubicBezTo>
                  <a:cubicBezTo>
                    <a:pt x="431" y="632"/>
                    <a:pt x="461" y="576"/>
                    <a:pt x="511" y="531"/>
                  </a:cubicBezTo>
                  <a:cubicBezTo>
                    <a:pt x="491" y="511"/>
                    <a:pt x="482" y="518"/>
                    <a:pt x="508" y="476"/>
                  </a:cubicBezTo>
                  <a:cubicBezTo>
                    <a:pt x="496" y="458"/>
                    <a:pt x="485" y="440"/>
                    <a:pt x="472" y="423"/>
                  </a:cubicBezTo>
                  <a:cubicBezTo>
                    <a:pt x="469" y="419"/>
                    <a:pt x="459" y="416"/>
                    <a:pt x="452" y="417"/>
                  </a:cubicBezTo>
                  <a:cubicBezTo>
                    <a:pt x="427" y="420"/>
                    <a:pt x="424" y="419"/>
                    <a:pt x="419" y="394"/>
                  </a:cubicBezTo>
                  <a:cubicBezTo>
                    <a:pt x="415" y="374"/>
                    <a:pt x="411" y="355"/>
                    <a:pt x="407" y="335"/>
                  </a:cubicBezTo>
                  <a:cubicBezTo>
                    <a:pt x="403" y="316"/>
                    <a:pt x="408" y="308"/>
                    <a:pt x="428" y="305"/>
                  </a:cubicBezTo>
                  <a:cubicBezTo>
                    <a:pt x="441" y="303"/>
                    <a:pt x="447" y="298"/>
                    <a:pt x="447" y="285"/>
                  </a:cubicBezTo>
                  <a:cubicBezTo>
                    <a:pt x="447" y="278"/>
                    <a:pt x="448" y="271"/>
                    <a:pt x="450" y="265"/>
                  </a:cubicBezTo>
                  <a:cubicBezTo>
                    <a:pt x="457" y="244"/>
                    <a:pt x="461" y="225"/>
                    <a:pt x="434" y="213"/>
                  </a:cubicBezTo>
                  <a:cubicBezTo>
                    <a:pt x="431" y="212"/>
                    <a:pt x="429" y="197"/>
                    <a:pt x="432" y="191"/>
                  </a:cubicBezTo>
                  <a:cubicBezTo>
                    <a:pt x="445" y="169"/>
                    <a:pt x="459" y="148"/>
                    <a:pt x="473" y="127"/>
                  </a:cubicBezTo>
                  <a:cubicBezTo>
                    <a:pt x="481" y="115"/>
                    <a:pt x="491" y="112"/>
                    <a:pt x="504" y="121"/>
                  </a:cubicBezTo>
                  <a:cubicBezTo>
                    <a:pt x="509" y="125"/>
                    <a:pt x="516" y="128"/>
                    <a:pt x="522" y="133"/>
                  </a:cubicBezTo>
                  <a:cubicBezTo>
                    <a:pt x="529" y="127"/>
                    <a:pt x="534" y="123"/>
                    <a:pt x="541" y="117"/>
                  </a:cubicBezTo>
                  <a:cubicBezTo>
                    <a:pt x="538" y="113"/>
                    <a:pt x="535" y="109"/>
                    <a:pt x="531" y="105"/>
                  </a:cubicBezTo>
                  <a:cubicBezTo>
                    <a:pt x="448" y="27"/>
                    <a:pt x="325" y="9"/>
                    <a:pt x="221" y="61"/>
                  </a:cubicBezTo>
                  <a:cubicBezTo>
                    <a:pt x="216" y="64"/>
                    <a:pt x="211" y="68"/>
                    <a:pt x="207" y="68"/>
                  </a:cubicBezTo>
                  <a:cubicBezTo>
                    <a:pt x="199" y="68"/>
                    <a:pt x="191" y="65"/>
                    <a:pt x="183" y="63"/>
                  </a:cubicBezTo>
                  <a:cubicBezTo>
                    <a:pt x="186" y="55"/>
                    <a:pt x="187" y="44"/>
                    <a:pt x="192" y="42"/>
                  </a:cubicBezTo>
                  <a:cubicBezTo>
                    <a:pt x="225" y="28"/>
                    <a:pt x="259" y="16"/>
                    <a:pt x="292" y="4"/>
                  </a:cubicBezTo>
                  <a:cubicBezTo>
                    <a:pt x="296" y="3"/>
                    <a:pt x="301" y="1"/>
                    <a:pt x="305" y="0"/>
                  </a:cubicBezTo>
                  <a:cubicBezTo>
                    <a:pt x="330" y="0"/>
                    <a:pt x="356" y="0"/>
                    <a:pt x="381" y="0"/>
                  </a:cubicBezTo>
                  <a:close/>
                  <a:moveTo>
                    <a:pt x="903" y="423"/>
                  </a:moveTo>
                  <a:cubicBezTo>
                    <a:pt x="899" y="420"/>
                    <a:pt x="896" y="418"/>
                    <a:pt x="893" y="416"/>
                  </a:cubicBezTo>
                  <a:cubicBezTo>
                    <a:pt x="874" y="408"/>
                    <a:pt x="872" y="396"/>
                    <a:pt x="880" y="376"/>
                  </a:cubicBezTo>
                  <a:cubicBezTo>
                    <a:pt x="887" y="359"/>
                    <a:pt x="889" y="340"/>
                    <a:pt x="891" y="322"/>
                  </a:cubicBezTo>
                  <a:cubicBezTo>
                    <a:pt x="895" y="290"/>
                    <a:pt x="894" y="290"/>
                    <a:pt x="925" y="282"/>
                  </a:cubicBezTo>
                  <a:cubicBezTo>
                    <a:pt x="927" y="282"/>
                    <a:pt x="927" y="281"/>
                    <a:pt x="930" y="278"/>
                  </a:cubicBezTo>
                  <a:cubicBezTo>
                    <a:pt x="927" y="265"/>
                    <a:pt x="924" y="250"/>
                    <a:pt x="920" y="236"/>
                  </a:cubicBezTo>
                  <a:cubicBezTo>
                    <a:pt x="884" y="240"/>
                    <a:pt x="884" y="240"/>
                    <a:pt x="867" y="210"/>
                  </a:cubicBezTo>
                  <a:cubicBezTo>
                    <a:pt x="859" y="195"/>
                    <a:pt x="849" y="181"/>
                    <a:pt x="838" y="170"/>
                  </a:cubicBezTo>
                  <a:cubicBezTo>
                    <a:pt x="822" y="155"/>
                    <a:pt x="820" y="141"/>
                    <a:pt x="834" y="125"/>
                  </a:cubicBezTo>
                  <a:cubicBezTo>
                    <a:pt x="836" y="123"/>
                    <a:pt x="837" y="120"/>
                    <a:pt x="838" y="116"/>
                  </a:cubicBezTo>
                  <a:cubicBezTo>
                    <a:pt x="825" y="107"/>
                    <a:pt x="814" y="99"/>
                    <a:pt x="803" y="92"/>
                  </a:cubicBezTo>
                  <a:cubicBezTo>
                    <a:pt x="800" y="93"/>
                    <a:pt x="799" y="93"/>
                    <a:pt x="799" y="93"/>
                  </a:cubicBezTo>
                  <a:cubicBezTo>
                    <a:pt x="798" y="95"/>
                    <a:pt x="796" y="96"/>
                    <a:pt x="795" y="98"/>
                  </a:cubicBezTo>
                  <a:cubicBezTo>
                    <a:pt x="786" y="119"/>
                    <a:pt x="772" y="120"/>
                    <a:pt x="752" y="112"/>
                  </a:cubicBezTo>
                  <a:cubicBezTo>
                    <a:pt x="733" y="105"/>
                    <a:pt x="712" y="102"/>
                    <a:pt x="691" y="101"/>
                  </a:cubicBezTo>
                  <a:cubicBezTo>
                    <a:pt x="673" y="101"/>
                    <a:pt x="664" y="94"/>
                    <a:pt x="662" y="77"/>
                  </a:cubicBezTo>
                  <a:cubicBezTo>
                    <a:pt x="662" y="72"/>
                    <a:pt x="660" y="68"/>
                    <a:pt x="658" y="63"/>
                  </a:cubicBezTo>
                  <a:cubicBezTo>
                    <a:pt x="642" y="66"/>
                    <a:pt x="628" y="69"/>
                    <a:pt x="613" y="72"/>
                  </a:cubicBezTo>
                  <a:cubicBezTo>
                    <a:pt x="615" y="81"/>
                    <a:pt x="618" y="88"/>
                    <a:pt x="616" y="94"/>
                  </a:cubicBezTo>
                  <a:cubicBezTo>
                    <a:pt x="615" y="102"/>
                    <a:pt x="611" y="112"/>
                    <a:pt x="605" y="116"/>
                  </a:cubicBezTo>
                  <a:cubicBezTo>
                    <a:pt x="583" y="133"/>
                    <a:pt x="559" y="148"/>
                    <a:pt x="537" y="165"/>
                  </a:cubicBezTo>
                  <a:cubicBezTo>
                    <a:pt x="527" y="173"/>
                    <a:pt x="519" y="175"/>
                    <a:pt x="508" y="167"/>
                  </a:cubicBezTo>
                  <a:cubicBezTo>
                    <a:pt x="504" y="164"/>
                    <a:pt x="498" y="162"/>
                    <a:pt x="492" y="158"/>
                  </a:cubicBezTo>
                  <a:cubicBezTo>
                    <a:pt x="484" y="170"/>
                    <a:pt x="477" y="182"/>
                    <a:pt x="470" y="193"/>
                  </a:cubicBezTo>
                  <a:cubicBezTo>
                    <a:pt x="499" y="214"/>
                    <a:pt x="498" y="214"/>
                    <a:pt x="489" y="249"/>
                  </a:cubicBezTo>
                  <a:cubicBezTo>
                    <a:pt x="484" y="267"/>
                    <a:pt x="482" y="287"/>
                    <a:pt x="481" y="306"/>
                  </a:cubicBezTo>
                  <a:cubicBezTo>
                    <a:pt x="480" y="322"/>
                    <a:pt x="474" y="331"/>
                    <a:pt x="459" y="334"/>
                  </a:cubicBezTo>
                  <a:cubicBezTo>
                    <a:pt x="454" y="335"/>
                    <a:pt x="449" y="337"/>
                    <a:pt x="443" y="339"/>
                  </a:cubicBezTo>
                  <a:cubicBezTo>
                    <a:pt x="446" y="353"/>
                    <a:pt x="448" y="367"/>
                    <a:pt x="451" y="380"/>
                  </a:cubicBezTo>
                  <a:cubicBezTo>
                    <a:pt x="457" y="380"/>
                    <a:pt x="460" y="380"/>
                    <a:pt x="463" y="379"/>
                  </a:cubicBezTo>
                  <a:cubicBezTo>
                    <a:pt x="484" y="371"/>
                    <a:pt x="493" y="381"/>
                    <a:pt x="502" y="398"/>
                  </a:cubicBezTo>
                  <a:cubicBezTo>
                    <a:pt x="511" y="418"/>
                    <a:pt x="525" y="435"/>
                    <a:pt x="539" y="452"/>
                  </a:cubicBezTo>
                  <a:cubicBezTo>
                    <a:pt x="549" y="463"/>
                    <a:pt x="552" y="472"/>
                    <a:pt x="543" y="483"/>
                  </a:cubicBezTo>
                  <a:cubicBezTo>
                    <a:pt x="539" y="488"/>
                    <a:pt x="537" y="493"/>
                    <a:pt x="533" y="499"/>
                  </a:cubicBezTo>
                  <a:cubicBezTo>
                    <a:pt x="547" y="508"/>
                    <a:pt x="559" y="516"/>
                    <a:pt x="572" y="525"/>
                  </a:cubicBezTo>
                  <a:cubicBezTo>
                    <a:pt x="576" y="521"/>
                    <a:pt x="578" y="518"/>
                    <a:pt x="579" y="515"/>
                  </a:cubicBezTo>
                  <a:cubicBezTo>
                    <a:pt x="588" y="496"/>
                    <a:pt x="601" y="493"/>
                    <a:pt x="620" y="502"/>
                  </a:cubicBezTo>
                  <a:cubicBezTo>
                    <a:pt x="633" y="508"/>
                    <a:pt x="649" y="512"/>
                    <a:pt x="664" y="512"/>
                  </a:cubicBezTo>
                  <a:cubicBezTo>
                    <a:pt x="692" y="512"/>
                    <a:pt x="716" y="514"/>
                    <a:pt x="713" y="553"/>
                  </a:cubicBezTo>
                  <a:cubicBezTo>
                    <a:pt x="730" y="549"/>
                    <a:pt x="744" y="546"/>
                    <a:pt x="759" y="543"/>
                  </a:cubicBezTo>
                  <a:cubicBezTo>
                    <a:pt x="758" y="538"/>
                    <a:pt x="758" y="535"/>
                    <a:pt x="757" y="532"/>
                  </a:cubicBezTo>
                  <a:cubicBezTo>
                    <a:pt x="750" y="513"/>
                    <a:pt x="757" y="503"/>
                    <a:pt x="775" y="495"/>
                  </a:cubicBezTo>
                  <a:cubicBezTo>
                    <a:pt x="791" y="488"/>
                    <a:pt x="805" y="478"/>
                    <a:pt x="819" y="467"/>
                  </a:cubicBezTo>
                  <a:cubicBezTo>
                    <a:pt x="845" y="445"/>
                    <a:pt x="845" y="445"/>
                    <a:pt x="874" y="460"/>
                  </a:cubicBezTo>
                  <a:cubicBezTo>
                    <a:pt x="875" y="461"/>
                    <a:pt x="877" y="460"/>
                    <a:pt x="879" y="460"/>
                  </a:cubicBezTo>
                  <a:cubicBezTo>
                    <a:pt x="887" y="448"/>
                    <a:pt x="894" y="436"/>
                    <a:pt x="903" y="423"/>
                  </a:cubicBezTo>
                  <a:close/>
                  <a:moveTo>
                    <a:pt x="343" y="820"/>
                  </a:moveTo>
                  <a:cubicBezTo>
                    <a:pt x="379" y="820"/>
                    <a:pt x="415" y="819"/>
                    <a:pt x="451" y="820"/>
                  </a:cubicBezTo>
                  <a:cubicBezTo>
                    <a:pt x="467" y="820"/>
                    <a:pt x="475" y="815"/>
                    <a:pt x="474" y="798"/>
                  </a:cubicBezTo>
                  <a:cubicBezTo>
                    <a:pt x="473" y="784"/>
                    <a:pt x="474" y="769"/>
                    <a:pt x="474" y="754"/>
                  </a:cubicBezTo>
                  <a:cubicBezTo>
                    <a:pt x="473" y="736"/>
                    <a:pt x="467" y="733"/>
                    <a:pt x="449" y="733"/>
                  </a:cubicBezTo>
                  <a:cubicBezTo>
                    <a:pt x="379" y="734"/>
                    <a:pt x="308" y="734"/>
                    <a:pt x="238" y="733"/>
                  </a:cubicBezTo>
                  <a:cubicBezTo>
                    <a:pt x="224" y="733"/>
                    <a:pt x="218" y="737"/>
                    <a:pt x="218" y="751"/>
                  </a:cubicBezTo>
                  <a:cubicBezTo>
                    <a:pt x="218" y="767"/>
                    <a:pt x="218" y="783"/>
                    <a:pt x="218" y="799"/>
                  </a:cubicBezTo>
                  <a:cubicBezTo>
                    <a:pt x="217" y="815"/>
                    <a:pt x="224" y="820"/>
                    <a:pt x="239" y="820"/>
                  </a:cubicBezTo>
                  <a:cubicBezTo>
                    <a:pt x="274" y="819"/>
                    <a:pt x="308" y="820"/>
                    <a:pt x="343" y="820"/>
                  </a:cubicBezTo>
                  <a:close/>
                  <a:moveTo>
                    <a:pt x="347" y="852"/>
                  </a:moveTo>
                  <a:cubicBezTo>
                    <a:pt x="347" y="852"/>
                    <a:pt x="347" y="852"/>
                    <a:pt x="347" y="852"/>
                  </a:cubicBezTo>
                  <a:cubicBezTo>
                    <a:pt x="326" y="852"/>
                    <a:pt x="305" y="852"/>
                    <a:pt x="283" y="852"/>
                  </a:cubicBezTo>
                  <a:cubicBezTo>
                    <a:pt x="241" y="852"/>
                    <a:pt x="246" y="847"/>
                    <a:pt x="245" y="890"/>
                  </a:cubicBezTo>
                  <a:cubicBezTo>
                    <a:pt x="244" y="909"/>
                    <a:pt x="252" y="914"/>
                    <a:pt x="270" y="914"/>
                  </a:cubicBezTo>
                  <a:cubicBezTo>
                    <a:pt x="315" y="913"/>
                    <a:pt x="360" y="914"/>
                    <a:pt x="405" y="914"/>
                  </a:cubicBezTo>
                  <a:cubicBezTo>
                    <a:pt x="449" y="914"/>
                    <a:pt x="449" y="914"/>
                    <a:pt x="447" y="869"/>
                  </a:cubicBezTo>
                  <a:cubicBezTo>
                    <a:pt x="446" y="856"/>
                    <a:pt x="442" y="851"/>
                    <a:pt x="429" y="851"/>
                  </a:cubicBezTo>
                  <a:cubicBezTo>
                    <a:pt x="402" y="852"/>
                    <a:pt x="374" y="852"/>
                    <a:pt x="347" y="852"/>
                  </a:cubicBezTo>
                  <a:close/>
                </a:path>
              </a:pathLst>
            </a:cu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10333010" y="2861540"/>
              <a:ext cx="107535" cy="107094"/>
            </a:xfrm>
            <a:custGeom>
              <a:avLst/>
              <a:gdLst/>
              <a:ahLst/>
              <a:cxnLst/>
              <a:rect l="l" t="t" r="r" b="b"/>
              <a:pathLst>
                <a:path w="206" h="205" extrusionOk="0">
                  <a:moveTo>
                    <a:pt x="1" y="104"/>
                  </a:moveTo>
                  <a:cubicBezTo>
                    <a:pt x="0" y="46"/>
                    <a:pt x="45" y="1"/>
                    <a:pt x="103" y="1"/>
                  </a:cubicBezTo>
                  <a:cubicBezTo>
                    <a:pt x="159" y="0"/>
                    <a:pt x="205" y="46"/>
                    <a:pt x="205" y="102"/>
                  </a:cubicBezTo>
                  <a:cubicBezTo>
                    <a:pt x="206" y="159"/>
                    <a:pt x="160" y="205"/>
                    <a:pt x="103" y="205"/>
                  </a:cubicBezTo>
                  <a:cubicBezTo>
                    <a:pt x="47" y="205"/>
                    <a:pt x="1" y="160"/>
                    <a:pt x="1" y="104"/>
                  </a:cubicBezTo>
                  <a:close/>
                  <a:moveTo>
                    <a:pt x="173" y="103"/>
                  </a:moveTo>
                  <a:cubicBezTo>
                    <a:pt x="173" y="64"/>
                    <a:pt x="142" y="33"/>
                    <a:pt x="103" y="33"/>
                  </a:cubicBezTo>
                  <a:cubicBezTo>
                    <a:pt x="64" y="32"/>
                    <a:pt x="32" y="64"/>
                    <a:pt x="33" y="104"/>
                  </a:cubicBezTo>
                  <a:cubicBezTo>
                    <a:pt x="33" y="142"/>
                    <a:pt x="65" y="174"/>
                    <a:pt x="103" y="173"/>
                  </a:cubicBezTo>
                  <a:cubicBezTo>
                    <a:pt x="142" y="173"/>
                    <a:pt x="173" y="141"/>
                    <a:pt x="173" y="103"/>
                  </a:cubicBezTo>
                  <a:close/>
                </a:path>
              </a:pathLst>
            </a:cu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45"/>
          <p:cNvSpPr txBox="1"/>
          <p:nvPr/>
        </p:nvSpPr>
        <p:spPr>
          <a:xfrm>
            <a:off x="0" y="228600"/>
            <a:ext cx="75840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WHAT TO EXPECT (ON TRAINING)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391058C-C140-4A1F-801C-98DEF7DB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1" y="644090"/>
            <a:ext cx="6324617" cy="428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987B15-E737-492C-8E68-5EE271BFAE1B}"/>
              </a:ext>
            </a:extLst>
          </p:cNvPr>
          <p:cNvSpPr txBox="1">
            <a:spLocks/>
          </p:cNvSpPr>
          <p:nvPr/>
        </p:nvSpPr>
        <p:spPr>
          <a:xfrm>
            <a:off x="2298700" y="218700"/>
            <a:ext cx="401358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0054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0549E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Evolution cheat sheet</a:t>
            </a:r>
          </a:p>
        </p:txBody>
      </p:sp>
    </p:spTree>
    <p:extLst>
      <p:ext uri="{BB962C8B-B14F-4D97-AF65-F5344CB8AC3E}">
        <p14:creationId xmlns:p14="http://schemas.microsoft.com/office/powerpoint/2010/main" val="150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1344850" y="2163900"/>
            <a:ext cx="652915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Previous diagram now mapped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59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23B50-7478-4E06-B854-787DE748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92" y="0"/>
            <a:ext cx="7805215" cy="5143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681FE3-EDD3-4264-A041-13484EDA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32E8B5D-F3A3-43F2-AE8D-945C37775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25" y="652023"/>
            <a:ext cx="5731375" cy="394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28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AF128-17D9-4164-9F0D-72B06350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92" y="0"/>
            <a:ext cx="7805215" cy="5143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681FE3-EDD3-4264-A041-13484EDA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75F0A459-968C-4C51-85CF-BCF88AC53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14" y="624818"/>
            <a:ext cx="5847392" cy="39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8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1670400" y="1993105"/>
            <a:ext cx="6012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Meaning of map completely changes and becomes useful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407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1958400" y="2252305"/>
            <a:ext cx="5839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How can this be applied?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62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D649F6-AFE7-408B-9E69-56145221C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248" y="473994"/>
            <a:ext cx="7143503" cy="45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7F731-2855-4FFC-84D6-FDE14B3C0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"/>
          <a:stretch/>
        </p:blipFill>
        <p:spPr>
          <a:xfrm>
            <a:off x="1056108" y="498549"/>
            <a:ext cx="7079892" cy="44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9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AF5F15-C083-4686-9051-6C8D7FD24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443038"/>
            <a:ext cx="38100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38EAA0-6F41-4B71-8984-06B959B2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98" y="1509713"/>
            <a:ext cx="3600303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FCFF2A-4130-4361-84A0-546971490CEC}"/>
              </a:ext>
            </a:extLst>
          </p:cNvPr>
          <p:cNvSpPr txBox="1">
            <a:spLocks/>
          </p:cNvSpPr>
          <p:nvPr/>
        </p:nvSpPr>
        <p:spPr>
          <a:xfrm>
            <a:off x="1857375" y="231400"/>
            <a:ext cx="480695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0054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tabLst/>
              <a:defRPr/>
            </a:pPr>
            <a:r>
              <a:rPr lang="en-GB" dirty="0"/>
              <a:t>Context to populate a Wardley Map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00549E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809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FCFF2A-4130-4361-84A0-546971490CEC}"/>
              </a:ext>
            </a:extLst>
          </p:cNvPr>
          <p:cNvSpPr txBox="1">
            <a:spLocks/>
          </p:cNvSpPr>
          <p:nvPr/>
        </p:nvSpPr>
        <p:spPr>
          <a:xfrm>
            <a:off x="1123950" y="371100"/>
            <a:ext cx="6365875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0054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tabLst/>
              <a:defRPr/>
            </a:pPr>
            <a:r>
              <a:rPr lang="en-GB" dirty="0"/>
              <a:t>What are Pioneers, Settlers and Town Planners?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rgbClr val="00549E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EB4366-DDBC-4BD5-93B6-46B85B02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4" y="889000"/>
            <a:ext cx="5046168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44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46"/>
          <p:cNvGrpSpPr/>
          <p:nvPr/>
        </p:nvGrpSpPr>
        <p:grpSpPr>
          <a:xfrm>
            <a:off x="729927" y="1367178"/>
            <a:ext cx="3498412" cy="735836"/>
            <a:chOff x="973236" y="1822904"/>
            <a:chExt cx="4664549" cy="981115"/>
          </a:xfrm>
        </p:grpSpPr>
        <p:sp>
          <p:nvSpPr>
            <p:cNvPr id="313" name="Google Shape;313;p46"/>
            <p:cNvSpPr/>
            <p:nvPr/>
          </p:nvSpPr>
          <p:spPr>
            <a:xfrm>
              <a:off x="973236" y="1822904"/>
              <a:ext cx="1380000" cy="876000"/>
            </a:xfrm>
            <a:prstGeom prst="parallelogram">
              <a:avLst>
                <a:gd name="adj" fmla="val 40190"/>
              </a:avLst>
            </a:pr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1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1812359" y="1937619"/>
              <a:ext cx="3711600" cy="866400"/>
            </a:xfrm>
            <a:prstGeom prst="trapezoid">
              <a:avLst>
                <a:gd name="adj" fmla="val 40358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426F8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2191148" y="1822905"/>
              <a:ext cx="162806" cy="114538"/>
            </a:xfrm>
            <a:custGeom>
              <a:avLst/>
              <a:gdLst/>
              <a:ahLst/>
              <a:cxnLst/>
              <a:rect l="l" t="t" r="r" b="b"/>
              <a:pathLst>
                <a:path w="204787" h="154781" extrusionOk="0">
                  <a:moveTo>
                    <a:pt x="204787" y="0"/>
                  </a:moveTo>
                  <a:lnTo>
                    <a:pt x="0" y="152400"/>
                  </a:lnTo>
                  <a:lnTo>
                    <a:pt x="140493" y="154781"/>
                  </a:lnTo>
                  <a:lnTo>
                    <a:pt x="204787" y="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2322961" y="1869218"/>
              <a:ext cx="3314824" cy="918901"/>
            </a:xfrm>
            <a:custGeom>
              <a:avLst/>
              <a:gdLst/>
              <a:ahLst/>
              <a:cxnLst/>
              <a:rect l="l" t="t" r="r" b="b"/>
              <a:pathLst>
                <a:path w="4067269" h="1289685" extrusionOk="0">
                  <a:moveTo>
                    <a:pt x="0" y="0"/>
                  </a:moveTo>
                  <a:lnTo>
                    <a:pt x="3560625" y="12700"/>
                  </a:lnTo>
                  <a:lnTo>
                    <a:pt x="4067269" y="1289685"/>
                  </a:lnTo>
                </a:path>
              </a:pathLst>
            </a:custGeom>
            <a:noFill/>
            <a:ln w="25400" cap="rnd" cmpd="sng">
              <a:solidFill>
                <a:srgbClr val="00549E"/>
              </a:solidFill>
              <a:prstDash val="dot"/>
              <a:round/>
              <a:headEnd type="none" w="sm" len="sm"/>
              <a:tailEnd type="oval" w="med" len="med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17" name="Google Shape;317;p46"/>
            <p:cNvSpPr txBox="1"/>
            <p:nvPr/>
          </p:nvSpPr>
          <p:spPr>
            <a:xfrm>
              <a:off x="2804486" y="2217001"/>
              <a:ext cx="172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Participation</a:t>
              </a:r>
              <a:endParaRPr sz="1100"/>
            </a:p>
          </p:txBody>
        </p:sp>
      </p:grpSp>
      <p:grpSp>
        <p:nvGrpSpPr>
          <p:cNvPr id="318" name="Google Shape;318;p46"/>
          <p:cNvGrpSpPr/>
          <p:nvPr/>
        </p:nvGrpSpPr>
        <p:grpSpPr>
          <a:xfrm>
            <a:off x="729927" y="2391267"/>
            <a:ext cx="3498412" cy="735836"/>
            <a:chOff x="973236" y="3068651"/>
            <a:chExt cx="4664549" cy="981115"/>
          </a:xfrm>
        </p:grpSpPr>
        <p:sp>
          <p:nvSpPr>
            <p:cNvPr id="319" name="Google Shape;319;p46"/>
            <p:cNvSpPr/>
            <p:nvPr/>
          </p:nvSpPr>
          <p:spPr>
            <a:xfrm>
              <a:off x="973236" y="3068651"/>
              <a:ext cx="1380000" cy="876000"/>
            </a:xfrm>
            <a:prstGeom prst="parallelogram">
              <a:avLst>
                <a:gd name="adj" fmla="val 40190"/>
              </a:avLst>
            </a:prstGeom>
            <a:solidFill>
              <a:srgbClr val="87BB4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1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1812359" y="3183366"/>
              <a:ext cx="3711600" cy="866400"/>
            </a:xfrm>
            <a:prstGeom prst="trapezoid">
              <a:avLst>
                <a:gd name="adj" fmla="val 40358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426F8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2191148" y="3068652"/>
              <a:ext cx="162806" cy="114538"/>
            </a:xfrm>
            <a:custGeom>
              <a:avLst/>
              <a:gdLst/>
              <a:ahLst/>
              <a:cxnLst/>
              <a:rect l="l" t="t" r="r" b="b"/>
              <a:pathLst>
                <a:path w="204787" h="154781" extrusionOk="0">
                  <a:moveTo>
                    <a:pt x="204787" y="0"/>
                  </a:moveTo>
                  <a:lnTo>
                    <a:pt x="0" y="152400"/>
                  </a:lnTo>
                  <a:lnTo>
                    <a:pt x="140493" y="154781"/>
                  </a:lnTo>
                  <a:lnTo>
                    <a:pt x="204787" y="0"/>
                  </a:lnTo>
                  <a:close/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322961" y="3114965"/>
              <a:ext cx="3314824" cy="918901"/>
            </a:xfrm>
            <a:custGeom>
              <a:avLst/>
              <a:gdLst/>
              <a:ahLst/>
              <a:cxnLst/>
              <a:rect l="l" t="t" r="r" b="b"/>
              <a:pathLst>
                <a:path w="4067269" h="1289685" extrusionOk="0">
                  <a:moveTo>
                    <a:pt x="0" y="0"/>
                  </a:moveTo>
                  <a:lnTo>
                    <a:pt x="3560625" y="12700"/>
                  </a:lnTo>
                  <a:lnTo>
                    <a:pt x="4067269" y="1289685"/>
                  </a:lnTo>
                </a:path>
              </a:pathLst>
            </a:custGeom>
            <a:noFill/>
            <a:ln w="25400" cap="rnd" cmpd="sng">
              <a:solidFill>
                <a:srgbClr val="87BB40"/>
              </a:solidFill>
              <a:prstDash val="dot"/>
              <a:round/>
              <a:headEnd type="none" w="sm" len="sm"/>
              <a:tailEnd type="oval" w="med" len="med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23" name="Google Shape;323;p46"/>
            <p:cNvSpPr txBox="1"/>
            <p:nvPr/>
          </p:nvSpPr>
          <p:spPr>
            <a:xfrm>
              <a:off x="2804486" y="3462748"/>
              <a:ext cx="172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Mutual respect</a:t>
              </a:r>
              <a:endParaRPr sz="1100"/>
            </a:p>
          </p:txBody>
        </p:sp>
      </p:grpSp>
      <p:grpSp>
        <p:nvGrpSpPr>
          <p:cNvPr id="324" name="Google Shape;324;p46"/>
          <p:cNvGrpSpPr/>
          <p:nvPr/>
        </p:nvGrpSpPr>
        <p:grpSpPr>
          <a:xfrm>
            <a:off x="729927" y="3415355"/>
            <a:ext cx="3498412" cy="735836"/>
            <a:chOff x="973236" y="4360767"/>
            <a:chExt cx="4664549" cy="981115"/>
          </a:xfrm>
        </p:grpSpPr>
        <p:sp>
          <p:nvSpPr>
            <p:cNvPr id="325" name="Google Shape;325;p46"/>
            <p:cNvSpPr/>
            <p:nvPr/>
          </p:nvSpPr>
          <p:spPr>
            <a:xfrm>
              <a:off x="973236" y="4360767"/>
              <a:ext cx="1380000" cy="876000"/>
            </a:xfrm>
            <a:prstGeom prst="parallelogram">
              <a:avLst>
                <a:gd name="adj" fmla="val 40190"/>
              </a:avLst>
            </a:prstGeom>
            <a:solidFill>
              <a:srgbClr val="00549E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1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1812359" y="4475482"/>
              <a:ext cx="3711600" cy="866400"/>
            </a:xfrm>
            <a:prstGeom prst="trapezoid">
              <a:avLst>
                <a:gd name="adj" fmla="val 40358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426F86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2191148" y="4360768"/>
              <a:ext cx="162806" cy="114538"/>
            </a:xfrm>
            <a:custGeom>
              <a:avLst/>
              <a:gdLst/>
              <a:ahLst/>
              <a:cxnLst/>
              <a:rect l="l" t="t" r="r" b="b"/>
              <a:pathLst>
                <a:path w="204787" h="154781" extrusionOk="0">
                  <a:moveTo>
                    <a:pt x="204787" y="0"/>
                  </a:moveTo>
                  <a:lnTo>
                    <a:pt x="0" y="152400"/>
                  </a:lnTo>
                  <a:lnTo>
                    <a:pt x="140493" y="154781"/>
                  </a:lnTo>
                  <a:lnTo>
                    <a:pt x="204787" y="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322961" y="4407081"/>
              <a:ext cx="3314824" cy="918901"/>
            </a:xfrm>
            <a:custGeom>
              <a:avLst/>
              <a:gdLst/>
              <a:ahLst/>
              <a:cxnLst/>
              <a:rect l="l" t="t" r="r" b="b"/>
              <a:pathLst>
                <a:path w="4067269" h="1289685" extrusionOk="0">
                  <a:moveTo>
                    <a:pt x="0" y="0"/>
                  </a:moveTo>
                  <a:lnTo>
                    <a:pt x="3560625" y="12700"/>
                  </a:lnTo>
                  <a:lnTo>
                    <a:pt x="4067269" y="1289685"/>
                  </a:lnTo>
                </a:path>
              </a:pathLst>
            </a:custGeom>
            <a:noFill/>
            <a:ln w="25400" cap="rnd" cmpd="sng">
              <a:solidFill>
                <a:srgbClr val="00549E"/>
              </a:solidFill>
              <a:prstDash val="dot"/>
              <a:round/>
              <a:headEnd type="none" w="sm" len="sm"/>
              <a:tailEnd type="oval" w="med" len="med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29" name="Google Shape;329;p46"/>
            <p:cNvSpPr txBox="1"/>
            <p:nvPr/>
          </p:nvSpPr>
          <p:spPr>
            <a:xfrm>
              <a:off x="2453090" y="4754864"/>
              <a:ext cx="243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Challenge directly</a:t>
              </a:r>
              <a:endParaRPr sz="1100"/>
            </a:p>
          </p:txBody>
        </p:sp>
      </p:grpSp>
      <p:sp>
        <p:nvSpPr>
          <p:cNvPr id="330" name="Google Shape;330;p46"/>
          <p:cNvSpPr/>
          <p:nvPr/>
        </p:nvSpPr>
        <p:spPr>
          <a:xfrm>
            <a:off x="4852347" y="1367178"/>
            <a:ext cx="1035000" cy="657000"/>
          </a:xfrm>
          <a:prstGeom prst="parallelogram">
            <a:avLst>
              <a:gd name="adj" fmla="val 40190"/>
            </a:avLst>
          </a:pr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5481689" y="1453214"/>
            <a:ext cx="2783700" cy="649800"/>
          </a:xfrm>
          <a:prstGeom prst="trapezoid">
            <a:avLst>
              <a:gd name="adj" fmla="val 4035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426F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6"/>
          <p:cNvSpPr/>
          <p:nvPr/>
        </p:nvSpPr>
        <p:spPr>
          <a:xfrm>
            <a:off x="5765781" y="1367179"/>
            <a:ext cx="121848" cy="85903"/>
          </a:xfrm>
          <a:custGeom>
            <a:avLst/>
            <a:gdLst/>
            <a:ahLst/>
            <a:cxnLst/>
            <a:rect l="l" t="t" r="r" b="b"/>
            <a:pathLst>
              <a:path w="204787" h="154781" extrusionOk="0">
                <a:moveTo>
                  <a:pt x="204787" y="0"/>
                </a:moveTo>
                <a:lnTo>
                  <a:pt x="0" y="152400"/>
                </a:lnTo>
                <a:lnTo>
                  <a:pt x="140493" y="154781"/>
                </a:lnTo>
                <a:lnTo>
                  <a:pt x="204787" y="0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5864641" y="1401913"/>
            <a:ext cx="2481034" cy="689981"/>
          </a:xfrm>
          <a:custGeom>
            <a:avLst/>
            <a:gdLst/>
            <a:ahLst/>
            <a:cxnLst/>
            <a:rect l="l" t="t" r="r" b="b"/>
            <a:pathLst>
              <a:path w="4067269" h="1289685" extrusionOk="0">
                <a:moveTo>
                  <a:pt x="0" y="0"/>
                </a:moveTo>
                <a:lnTo>
                  <a:pt x="3560625" y="12700"/>
                </a:lnTo>
                <a:lnTo>
                  <a:pt x="4067269" y="1289685"/>
                </a:lnTo>
              </a:path>
            </a:pathLst>
          </a:custGeom>
          <a:noFill/>
          <a:ln w="25400" cap="rnd" cmpd="sng">
            <a:solidFill>
              <a:srgbClr val="00549E"/>
            </a:solidFill>
            <a:prstDash val="dot"/>
            <a:round/>
            <a:headEnd type="none" w="sm" len="sm"/>
            <a:tailEnd type="oval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6225785" y="1662751"/>
            <a:ext cx="1295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Care deeply </a:t>
            </a:r>
            <a:endParaRPr sz="1100"/>
          </a:p>
        </p:txBody>
      </p:sp>
      <p:sp>
        <p:nvSpPr>
          <p:cNvPr id="335" name="Google Shape;335;p46"/>
          <p:cNvSpPr/>
          <p:nvPr/>
        </p:nvSpPr>
        <p:spPr>
          <a:xfrm>
            <a:off x="4852347" y="2391267"/>
            <a:ext cx="1035000" cy="657000"/>
          </a:xfrm>
          <a:prstGeom prst="parallelogram">
            <a:avLst>
              <a:gd name="adj" fmla="val 40190"/>
            </a:avLst>
          </a:prstGeom>
          <a:solidFill>
            <a:srgbClr val="87BB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6" name="Google Shape;336;p46"/>
          <p:cNvSpPr/>
          <p:nvPr/>
        </p:nvSpPr>
        <p:spPr>
          <a:xfrm>
            <a:off x="5481689" y="2477303"/>
            <a:ext cx="2783700" cy="649800"/>
          </a:xfrm>
          <a:prstGeom prst="trapezoid">
            <a:avLst>
              <a:gd name="adj" fmla="val 4035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426F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6"/>
          <p:cNvSpPr/>
          <p:nvPr/>
        </p:nvSpPr>
        <p:spPr>
          <a:xfrm>
            <a:off x="5765781" y="2391268"/>
            <a:ext cx="121848" cy="85903"/>
          </a:xfrm>
          <a:custGeom>
            <a:avLst/>
            <a:gdLst/>
            <a:ahLst/>
            <a:cxnLst/>
            <a:rect l="l" t="t" r="r" b="b"/>
            <a:pathLst>
              <a:path w="204787" h="154781" extrusionOk="0">
                <a:moveTo>
                  <a:pt x="204787" y="0"/>
                </a:moveTo>
                <a:lnTo>
                  <a:pt x="0" y="152400"/>
                </a:lnTo>
                <a:lnTo>
                  <a:pt x="140493" y="154781"/>
                </a:lnTo>
                <a:lnTo>
                  <a:pt x="204787" y="0"/>
                </a:lnTo>
                <a:close/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6"/>
          <p:cNvSpPr/>
          <p:nvPr/>
        </p:nvSpPr>
        <p:spPr>
          <a:xfrm>
            <a:off x="5864641" y="2426002"/>
            <a:ext cx="2481034" cy="689981"/>
          </a:xfrm>
          <a:custGeom>
            <a:avLst/>
            <a:gdLst/>
            <a:ahLst/>
            <a:cxnLst/>
            <a:rect l="l" t="t" r="r" b="b"/>
            <a:pathLst>
              <a:path w="4067269" h="1289685" extrusionOk="0">
                <a:moveTo>
                  <a:pt x="0" y="0"/>
                </a:moveTo>
                <a:lnTo>
                  <a:pt x="3560625" y="12700"/>
                </a:lnTo>
                <a:lnTo>
                  <a:pt x="4067269" y="1289685"/>
                </a:lnTo>
              </a:path>
            </a:pathLst>
          </a:custGeom>
          <a:noFill/>
          <a:ln w="25400" cap="rnd" cmpd="sng">
            <a:solidFill>
              <a:srgbClr val="87BB40"/>
            </a:solidFill>
            <a:prstDash val="dot"/>
            <a:round/>
            <a:headEnd type="none" w="sm" len="sm"/>
            <a:tailEnd type="oval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5951709" y="2686840"/>
            <a:ext cx="1843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Objective distance </a:t>
            </a:r>
            <a:endParaRPr sz="1100"/>
          </a:p>
        </p:txBody>
      </p:sp>
      <p:sp>
        <p:nvSpPr>
          <p:cNvPr id="340" name="Google Shape;340;p46"/>
          <p:cNvSpPr/>
          <p:nvPr/>
        </p:nvSpPr>
        <p:spPr>
          <a:xfrm>
            <a:off x="4852347" y="3415355"/>
            <a:ext cx="1035000" cy="657000"/>
          </a:xfrm>
          <a:prstGeom prst="parallelogram">
            <a:avLst>
              <a:gd name="adj" fmla="val 40190"/>
            </a:avLst>
          </a:prstGeom>
          <a:solidFill>
            <a:srgbClr val="00549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1" name="Google Shape;341;p46"/>
          <p:cNvSpPr/>
          <p:nvPr/>
        </p:nvSpPr>
        <p:spPr>
          <a:xfrm>
            <a:off x="5481689" y="3501391"/>
            <a:ext cx="2783700" cy="649800"/>
          </a:xfrm>
          <a:prstGeom prst="trapezoid">
            <a:avLst>
              <a:gd name="adj" fmla="val 4035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426F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5765781" y="3415356"/>
            <a:ext cx="121848" cy="85903"/>
          </a:xfrm>
          <a:custGeom>
            <a:avLst/>
            <a:gdLst/>
            <a:ahLst/>
            <a:cxnLst/>
            <a:rect l="l" t="t" r="r" b="b"/>
            <a:pathLst>
              <a:path w="204787" h="154781" extrusionOk="0">
                <a:moveTo>
                  <a:pt x="204787" y="0"/>
                </a:moveTo>
                <a:lnTo>
                  <a:pt x="0" y="152400"/>
                </a:lnTo>
                <a:lnTo>
                  <a:pt x="140493" y="154781"/>
                </a:lnTo>
                <a:lnTo>
                  <a:pt x="204787" y="0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6"/>
          <p:cNvSpPr/>
          <p:nvPr/>
        </p:nvSpPr>
        <p:spPr>
          <a:xfrm>
            <a:off x="5864641" y="3450091"/>
            <a:ext cx="2481034" cy="689981"/>
          </a:xfrm>
          <a:custGeom>
            <a:avLst/>
            <a:gdLst/>
            <a:ahLst/>
            <a:cxnLst/>
            <a:rect l="l" t="t" r="r" b="b"/>
            <a:pathLst>
              <a:path w="4067269" h="1289685" extrusionOk="0">
                <a:moveTo>
                  <a:pt x="0" y="0"/>
                </a:moveTo>
                <a:lnTo>
                  <a:pt x="3560625" y="12700"/>
                </a:lnTo>
                <a:lnTo>
                  <a:pt x="4067269" y="1289685"/>
                </a:lnTo>
              </a:path>
            </a:pathLst>
          </a:custGeom>
          <a:noFill/>
          <a:ln w="25400" cap="rnd" cmpd="sng">
            <a:solidFill>
              <a:srgbClr val="00549E"/>
            </a:solidFill>
            <a:prstDash val="dot"/>
            <a:round/>
            <a:headEnd type="none" w="sm" len="sm"/>
            <a:tailEnd type="oval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5951709" y="3710928"/>
            <a:ext cx="1843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Be Solution Focused</a:t>
            </a:r>
            <a:endParaRPr sz="1100"/>
          </a:p>
        </p:txBody>
      </p:sp>
      <p:grpSp>
        <p:nvGrpSpPr>
          <p:cNvPr id="345" name="Google Shape;345;p46"/>
          <p:cNvGrpSpPr/>
          <p:nvPr/>
        </p:nvGrpSpPr>
        <p:grpSpPr>
          <a:xfrm>
            <a:off x="999441" y="1510475"/>
            <a:ext cx="367596" cy="370520"/>
            <a:chOff x="851" y="-891"/>
            <a:chExt cx="5948" cy="5995"/>
          </a:xfrm>
        </p:grpSpPr>
        <p:sp>
          <p:nvSpPr>
            <p:cNvPr id="346" name="Google Shape;346;p46"/>
            <p:cNvSpPr/>
            <p:nvPr/>
          </p:nvSpPr>
          <p:spPr>
            <a:xfrm>
              <a:off x="851" y="-891"/>
              <a:ext cx="5948" cy="5995"/>
            </a:xfrm>
            <a:custGeom>
              <a:avLst/>
              <a:gdLst/>
              <a:ahLst/>
              <a:cxnLst/>
              <a:rect l="l" t="t" r="r" b="b"/>
              <a:pathLst>
                <a:path w="2515" h="2535" extrusionOk="0">
                  <a:moveTo>
                    <a:pt x="327" y="2034"/>
                  </a:moveTo>
                  <a:cubicBezTo>
                    <a:pt x="327" y="1993"/>
                    <a:pt x="338" y="1956"/>
                    <a:pt x="362" y="1923"/>
                  </a:cubicBezTo>
                  <a:cubicBezTo>
                    <a:pt x="371" y="1911"/>
                    <a:pt x="370" y="1903"/>
                    <a:pt x="362" y="1891"/>
                  </a:cubicBezTo>
                  <a:cubicBezTo>
                    <a:pt x="291" y="1787"/>
                    <a:pt x="243" y="1672"/>
                    <a:pt x="212" y="1549"/>
                  </a:cubicBezTo>
                  <a:cubicBezTo>
                    <a:pt x="209" y="1534"/>
                    <a:pt x="206" y="1518"/>
                    <a:pt x="203" y="1502"/>
                  </a:cubicBezTo>
                  <a:cubicBezTo>
                    <a:pt x="201" y="1491"/>
                    <a:pt x="196" y="1487"/>
                    <a:pt x="185" y="1485"/>
                  </a:cubicBezTo>
                  <a:cubicBezTo>
                    <a:pt x="106" y="1467"/>
                    <a:pt x="51" y="1420"/>
                    <a:pt x="29" y="1341"/>
                  </a:cubicBezTo>
                  <a:cubicBezTo>
                    <a:pt x="0" y="1236"/>
                    <a:pt x="65" y="1127"/>
                    <a:pt x="173" y="1101"/>
                  </a:cubicBezTo>
                  <a:cubicBezTo>
                    <a:pt x="194" y="1095"/>
                    <a:pt x="202" y="1087"/>
                    <a:pt x="207" y="1065"/>
                  </a:cubicBezTo>
                  <a:cubicBezTo>
                    <a:pt x="235" y="937"/>
                    <a:pt x="285" y="817"/>
                    <a:pt x="358" y="707"/>
                  </a:cubicBezTo>
                  <a:cubicBezTo>
                    <a:pt x="370" y="688"/>
                    <a:pt x="374" y="674"/>
                    <a:pt x="360" y="653"/>
                  </a:cubicBezTo>
                  <a:cubicBezTo>
                    <a:pt x="311" y="577"/>
                    <a:pt x="325" y="476"/>
                    <a:pt x="391" y="411"/>
                  </a:cubicBezTo>
                  <a:cubicBezTo>
                    <a:pt x="455" y="347"/>
                    <a:pt x="552" y="337"/>
                    <a:pt x="629" y="387"/>
                  </a:cubicBezTo>
                  <a:cubicBezTo>
                    <a:pt x="647" y="399"/>
                    <a:pt x="659" y="398"/>
                    <a:pt x="676" y="387"/>
                  </a:cubicBezTo>
                  <a:cubicBezTo>
                    <a:pt x="789" y="312"/>
                    <a:pt x="912" y="260"/>
                    <a:pt x="1045" y="235"/>
                  </a:cubicBezTo>
                  <a:cubicBezTo>
                    <a:pt x="1063" y="232"/>
                    <a:pt x="1069" y="224"/>
                    <a:pt x="1073" y="207"/>
                  </a:cubicBezTo>
                  <a:cubicBezTo>
                    <a:pt x="1108" y="60"/>
                    <a:pt x="1271" y="0"/>
                    <a:pt x="1386" y="91"/>
                  </a:cubicBezTo>
                  <a:cubicBezTo>
                    <a:pt x="1426" y="123"/>
                    <a:pt x="1449" y="165"/>
                    <a:pt x="1459" y="214"/>
                  </a:cubicBezTo>
                  <a:cubicBezTo>
                    <a:pt x="1461" y="227"/>
                    <a:pt x="1466" y="230"/>
                    <a:pt x="1477" y="233"/>
                  </a:cubicBezTo>
                  <a:cubicBezTo>
                    <a:pt x="1616" y="260"/>
                    <a:pt x="1745" y="313"/>
                    <a:pt x="1864" y="390"/>
                  </a:cubicBezTo>
                  <a:cubicBezTo>
                    <a:pt x="1874" y="396"/>
                    <a:pt x="1882" y="396"/>
                    <a:pt x="1892" y="388"/>
                  </a:cubicBezTo>
                  <a:cubicBezTo>
                    <a:pt x="1972" y="333"/>
                    <a:pt x="2073" y="341"/>
                    <a:pt x="2141" y="409"/>
                  </a:cubicBezTo>
                  <a:cubicBezTo>
                    <a:pt x="2209" y="476"/>
                    <a:pt x="2219" y="580"/>
                    <a:pt x="2164" y="659"/>
                  </a:cubicBezTo>
                  <a:cubicBezTo>
                    <a:pt x="2155" y="672"/>
                    <a:pt x="2157" y="680"/>
                    <a:pt x="2165" y="691"/>
                  </a:cubicBezTo>
                  <a:cubicBezTo>
                    <a:pt x="2236" y="795"/>
                    <a:pt x="2287" y="909"/>
                    <a:pt x="2317" y="1032"/>
                  </a:cubicBezTo>
                  <a:cubicBezTo>
                    <a:pt x="2322" y="1051"/>
                    <a:pt x="2320" y="1075"/>
                    <a:pt x="2332" y="1089"/>
                  </a:cubicBezTo>
                  <a:cubicBezTo>
                    <a:pt x="2342" y="1102"/>
                    <a:pt x="2366" y="1102"/>
                    <a:pt x="2384" y="1109"/>
                  </a:cubicBezTo>
                  <a:cubicBezTo>
                    <a:pt x="2469" y="1144"/>
                    <a:pt x="2515" y="1225"/>
                    <a:pt x="2505" y="1319"/>
                  </a:cubicBezTo>
                  <a:cubicBezTo>
                    <a:pt x="2497" y="1399"/>
                    <a:pt x="2429" y="1467"/>
                    <a:pt x="2343" y="1481"/>
                  </a:cubicBezTo>
                  <a:cubicBezTo>
                    <a:pt x="2331" y="1483"/>
                    <a:pt x="2326" y="1486"/>
                    <a:pt x="2323" y="1499"/>
                  </a:cubicBezTo>
                  <a:cubicBezTo>
                    <a:pt x="2296" y="1640"/>
                    <a:pt x="2242" y="1770"/>
                    <a:pt x="2163" y="1890"/>
                  </a:cubicBezTo>
                  <a:cubicBezTo>
                    <a:pt x="2154" y="1903"/>
                    <a:pt x="2159" y="1911"/>
                    <a:pt x="2166" y="1921"/>
                  </a:cubicBezTo>
                  <a:cubicBezTo>
                    <a:pt x="2210" y="1994"/>
                    <a:pt x="2214" y="2069"/>
                    <a:pt x="2165" y="2140"/>
                  </a:cubicBezTo>
                  <a:cubicBezTo>
                    <a:pt x="2118" y="2208"/>
                    <a:pt x="2050" y="2235"/>
                    <a:pt x="1968" y="2221"/>
                  </a:cubicBezTo>
                  <a:cubicBezTo>
                    <a:pt x="1942" y="2216"/>
                    <a:pt x="1917" y="2203"/>
                    <a:pt x="1893" y="2190"/>
                  </a:cubicBezTo>
                  <a:cubicBezTo>
                    <a:pt x="1881" y="2183"/>
                    <a:pt x="1873" y="2183"/>
                    <a:pt x="1862" y="2191"/>
                  </a:cubicBezTo>
                  <a:cubicBezTo>
                    <a:pt x="1758" y="2264"/>
                    <a:pt x="1642" y="2313"/>
                    <a:pt x="1519" y="2344"/>
                  </a:cubicBezTo>
                  <a:cubicBezTo>
                    <a:pt x="1503" y="2348"/>
                    <a:pt x="1486" y="2349"/>
                    <a:pt x="1470" y="2354"/>
                  </a:cubicBezTo>
                  <a:cubicBezTo>
                    <a:pt x="1464" y="2356"/>
                    <a:pt x="1457" y="2363"/>
                    <a:pt x="1456" y="2369"/>
                  </a:cubicBezTo>
                  <a:cubicBezTo>
                    <a:pt x="1435" y="2468"/>
                    <a:pt x="1363" y="2531"/>
                    <a:pt x="1267" y="2533"/>
                  </a:cubicBezTo>
                  <a:cubicBezTo>
                    <a:pt x="1172" y="2535"/>
                    <a:pt x="1094" y="2471"/>
                    <a:pt x="1070" y="2373"/>
                  </a:cubicBezTo>
                  <a:cubicBezTo>
                    <a:pt x="1069" y="2367"/>
                    <a:pt x="1061" y="2358"/>
                    <a:pt x="1054" y="2357"/>
                  </a:cubicBezTo>
                  <a:cubicBezTo>
                    <a:pt x="915" y="2327"/>
                    <a:pt x="785" y="2273"/>
                    <a:pt x="666" y="2195"/>
                  </a:cubicBezTo>
                  <a:cubicBezTo>
                    <a:pt x="652" y="2186"/>
                    <a:pt x="644" y="2187"/>
                    <a:pt x="630" y="2195"/>
                  </a:cubicBezTo>
                  <a:cubicBezTo>
                    <a:pt x="566" y="2237"/>
                    <a:pt x="497" y="2242"/>
                    <a:pt x="429" y="2205"/>
                  </a:cubicBezTo>
                  <a:cubicBezTo>
                    <a:pt x="362" y="2169"/>
                    <a:pt x="330" y="2110"/>
                    <a:pt x="327" y="2034"/>
                  </a:cubicBezTo>
                  <a:close/>
                  <a:moveTo>
                    <a:pt x="2254" y="1473"/>
                  </a:moveTo>
                  <a:cubicBezTo>
                    <a:pt x="2248" y="1470"/>
                    <a:pt x="2242" y="1468"/>
                    <a:pt x="2237" y="1466"/>
                  </a:cubicBezTo>
                  <a:cubicBezTo>
                    <a:pt x="2166" y="1437"/>
                    <a:pt x="2117" y="1365"/>
                    <a:pt x="2116" y="1290"/>
                  </a:cubicBezTo>
                  <a:cubicBezTo>
                    <a:pt x="2115" y="1214"/>
                    <a:pt x="2164" y="1141"/>
                    <a:pt x="2235" y="1111"/>
                  </a:cubicBezTo>
                  <a:cubicBezTo>
                    <a:pt x="2245" y="1107"/>
                    <a:pt x="2255" y="1105"/>
                    <a:pt x="2252" y="1089"/>
                  </a:cubicBezTo>
                  <a:cubicBezTo>
                    <a:pt x="2226" y="967"/>
                    <a:pt x="2181" y="854"/>
                    <a:pt x="2114" y="748"/>
                  </a:cubicBezTo>
                  <a:cubicBezTo>
                    <a:pt x="2102" y="729"/>
                    <a:pt x="2093" y="725"/>
                    <a:pt x="2070" y="733"/>
                  </a:cubicBezTo>
                  <a:cubicBezTo>
                    <a:pt x="1993" y="760"/>
                    <a:pt x="1923" y="744"/>
                    <a:pt x="1866" y="686"/>
                  </a:cubicBezTo>
                  <a:cubicBezTo>
                    <a:pt x="1810" y="629"/>
                    <a:pt x="1797" y="559"/>
                    <a:pt x="1826" y="483"/>
                  </a:cubicBezTo>
                  <a:cubicBezTo>
                    <a:pt x="1832" y="466"/>
                    <a:pt x="1828" y="459"/>
                    <a:pt x="1814" y="450"/>
                  </a:cubicBezTo>
                  <a:cubicBezTo>
                    <a:pt x="1706" y="381"/>
                    <a:pt x="1591" y="334"/>
                    <a:pt x="1466" y="308"/>
                  </a:cubicBezTo>
                  <a:cubicBezTo>
                    <a:pt x="1454" y="306"/>
                    <a:pt x="1449" y="308"/>
                    <a:pt x="1444" y="320"/>
                  </a:cubicBezTo>
                  <a:cubicBezTo>
                    <a:pt x="1430" y="357"/>
                    <a:pt x="1405" y="387"/>
                    <a:pt x="1372" y="408"/>
                  </a:cubicBezTo>
                  <a:cubicBezTo>
                    <a:pt x="1266" y="474"/>
                    <a:pt x="1138" y="435"/>
                    <a:pt x="1087" y="321"/>
                  </a:cubicBezTo>
                  <a:cubicBezTo>
                    <a:pt x="1083" y="311"/>
                    <a:pt x="1079" y="305"/>
                    <a:pt x="1065" y="308"/>
                  </a:cubicBezTo>
                  <a:cubicBezTo>
                    <a:pt x="941" y="335"/>
                    <a:pt x="825" y="381"/>
                    <a:pt x="718" y="451"/>
                  </a:cubicBezTo>
                  <a:cubicBezTo>
                    <a:pt x="706" y="459"/>
                    <a:pt x="702" y="465"/>
                    <a:pt x="708" y="481"/>
                  </a:cubicBezTo>
                  <a:cubicBezTo>
                    <a:pt x="740" y="563"/>
                    <a:pt x="716" y="653"/>
                    <a:pt x="648" y="703"/>
                  </a:cubicBezTo>
                  <a:cubicBezTo>
                    <a:pt x="589" y="747"/>
                    <a:pt x="523" y="758"/>
                    <a:pt x="453" y="730"/>
                  </a:cubicBezTo>
                  <a:cubicBezTo>
                    <a:pt x="440" y="725"/>
                    <a:pt x="433" y="726"/>
                    <a:pt x="426" y="739"/>
                  </a:cubicBezTo>
                  <a:cubicBezTo>
                    <a:pt x="394" y="802"/>
                    <a:pt x="359" y="864"/>
                    <a:pt x="329" y="928"/>
                  </a:cubicBezTo>
                  <a:cubicBezTo>
                    <a:pt x="302" y="985"/>
                    <a:pt x="287" y="1046"/>
                    <a:pt x="276" y="1109"/>
                  </a:cubicBezTo>
                  <a:cubicBezTo>
                    <a:pt x="284" y="1112"/>
                    <a:pt x="290" y="1115"/>
                    <a:pt x="297" y="1118"/>
                  </a:cubicBezTo>
                  <a:cubicBezTo>
                    <a:pt x="344" y="1138"/>
                    <a:pt x="378" y="1171"/>
                    <a:pt x="398" y="1218"/>
                  </a:cubicBezTo>
                  <a:cubicBezTo>
                    <a:pt x="441" y="1317"/>
                    <a:pt x="394" y="1430"/>
                    <a:pt x="294" y="1471"/>
                  </a:cubicBezTo>
                  <a:cubicBezTo>
                    <a:pt x="280" y="1476"/>
                    <a:pt x="276" y="1482"/>
                    <a:pt x="279" y="1497"/>
                  </a:cubicBezTo>
                  <a:cubicBezTo>
                    <a:pt x="305" y="1620"/>
                    <a:pt x="351" y="1734"/>
                    <a:pt x="419" y="1839"/>
                  </a:cubicBezTo>
                  <a:cubicBezTo>
                    <a:pt x="429" y="1855"/>
                    <a:pt x="438" y="1856"/>
                    <a:pt x="455" y="1850"/>
                  </a:cubicBezTo>
                  <a:cubicBezTo>
                    <a:pt x="536" y="1821"/>
                    <a:pt x="609" y="1839"/>
                    <a:pt x="669" y="1900"/>
                  </a:cubicBezTo>
                  <a:cubicBezTo>
                    <a:pt x="726" y="1959"/>
                    <a:pt x="735" y="2030"/>
                    <a:pt x="704" y="2106"/>
                  </a:cubicBezTo>
                  <a:cubicBezTo>
                    <a:pt x="699" y="2120"/>
                    <a:pt x="702" y="2127"/>
                    <a:pt x="714" y="2134"/>
                  </a:cubicBezTo>
                  <a:cubicBezTo>
                    <a:pt x="820" y="2204"/>
                    <a:pt x="935" y="2251"/>
                    <a:pt x="1059" y="2277"/>
                  </a:cubicBezTo>
                  <a:cubicBezTo>
                    <a:pt x="1074" y="2280"/>
                    <a:pt x="1079" y="2276"/>
                    <a:pt x="1084" y="2264"/>
                  </a:cubicBezTo>
                  <a:cubicBezTo>
                    <a:pt x="1120" y="2187"/>
                    <a:pt x="1179" y="2143"/>
                    <a:pt x="1266" y="2142"/>
                  </a:cubicBezTo>
                  <a:cubicBezTo>
                    <a:pt x="1347" y="2141"/>
                    <a:pt x="1416" y="2189"/>
                    <a:pt x="1448" y="2267"/>
                  </a:cubicBezTo>
                  <a:cubicBezTo>
                    <a:pt x="1453" y="2278"/>
                    <a:pt x="1457" y="2280"/>
                    <a:pt x="1468" y="2278"/>
                  </a:cubicBezTo>
                  <a:cubicBezTo>
                    <a:pt x="1594" y="2251"/>
                    <a:pt x="1711" y="2204"/>
                    <a:pt x="1818" y="2133"/>
                  </a:cubicBezTo>
                  <a:cubicBezTo>
                    <a:pt x="1831" y="2125"/>
                    <a:pt x="1830" y="2118"/>
                    <a:pt x="1826" y="2105"/>
                  </a:cubicBezTo>
                  <a:cubicBezTo>
                    <a:pt x="1819" y="2082"/>
                    <a:pt x="1812" y="2058"/>
                    <a:pt x="1811" y="2034"/>
                  </a:cubicBezTo>
                  <a:cubicBezTo>
                    <a:pt x="1808" y="1896"/>
                    <a:pt x="1947" y="1797"/>
                    <a:pt x="2077" y="1844"/>
                  </a:cubicBezTo>
                  <a:cubicBezTo>
                    <a:pt x="2093" y="1850"/>
                    <a:pt x="2100" y="1848"/>
                    <a:pt x="2109" y="1834"/>
                  </a:cubicBezTo>
                  <a:cubicBezTo>
                    <a:pt x="2181" y="1724"/>
                    <a:pt x="2228" y="1604"/>
                    <a:pt x="2254" y="1473"/>
                  </a:cubicBezTo>
                  <a:close/>
                  <a:moveTo>
                    <a:pt x="2312" y="1411"/>
                  </a:moveTo>
                  <a:cubicBezTo>
                    <a:pt x="2379" y="1411"/>
                    <a:pt x="2432" y="1358"/>
                    <a:pt x="2432" y="1291"/>
                  </a:cubicBezTo>
                  <a:cubicBezTo>
                    <a:pt x="2432" y="1223"/>
                    <a:pt x="2379" y="1171"/>
                    <a:pt x="2312" y="1171"/>
                  </a:cubicBezTo>
                  <a:cubicBezTo>
                    <a:pt x="2244" y="1171"/>
                    <a:pt x="2191" y="1224"/>
                    <a:pt x="2191" y="1291"/>
                  </a:cubicBezTo>
                  <a:cubicBezTo>
                    <a:pt x="2191" y="1358"/>
                    <a:pt x="2244" y="1411"/>
                    <a:pt x="2312" y="1411"/>
                  </a:cubicBezTo>
                  <a:close/>
                  <a:moveTo>
                    <a:pt x="1385" y="2337"/>
                  </a:moveTo>
                  <a:cubicBezTo>
                    <a:pt x="1385" y="2270"/>
                    <a:pt x="1332" y="2217"/>
                    <a:pt x="1265" y="2217"/>
                  </a:cubicBezTo>
                  <a:cubicBezTo>
                    <a:pt x="1198" y="2217"/>
                    <a:pt x="1145" y="2270"/>
                    <a:pt x="1145" y="2338"/>
                  </a:cubicBezTo>
                  <a:cubicBezTo>
                    <a:pt x="1145" y="2405"/>
                    <a:pt x="1198" y="2458"/>
                    <a:pt x="1265" y="2458"/>
                  </a:cubicBezTo>
                  <a:cubicBezTo>
                    <a:pt x="1333" y="2458"/>
                    <a:pt x="1385" y="2405"/>
                    <a:pt x="1385" y="2337"/>
                  </a:cubicBezTo>
                  <a:close/>
                  <a:moveTo>
                    <a:pt x="1145" y="244"/>
                  </a:moveTo>
                  <a:cubicBezTo>
                    <a:pt x="1145" y="311"/>
                    <a:pt x="1197" y="365"/>
                    <a:pt x="1264" y="365"/>
                  </a:cubicBezTo>
                  <a:cubicBezTo>
                    <a:pt x="1331" y="366"/>
                    <a:pt x="1385" y="312"/>
                    <a:pt x="1385" y="245"/>
                  </a:cubicBezTo>
                  <a:cubicBezTo>
                    <a:pt x="1385" y="177"/>
                    <a:pt x="1333" y="125"/>
                    <a:pt x="1266" y="124"/>
                  </a:cubicBezTo>
                  <a:cubicBezTo>
                    <a:pt x="1198" y="124"/>
                    <a:pt x="1145" y="176"/>
                    <a:pt x="1145" y="244"/>
                  </a:cubicBezTo>
                  <a:close/>
                  <a:moveTo>
                    <a:pt x="218" y="1411"/>
                  </a:moveTo>
                  <a:cubicBezTo>
                    <a:pt x="285" y="1411"/>
                    <a:pt x="339" y="1359"/>
                    <a:pt x="339" y="1292"/>
                  </a:cubicBezTo>
                  <a:cubicBezTo>
                    <a:pt x="340" y="1225"/>
                    <a:pt x="286" y="1171"/>
                    <a:pt x="219" y="1171"/>
                  </a:cubicBezTo>
                  <a:cubicBezTo>
                    <a:pt x="151" y="1171"/>
                    <a:pt x="99" y="1223"/>
                    <a:pt x="98" y="1290"/>
                  </a:cubicBezTo>
                  <a:cubicBezTo>
                    <a:pt x="98" y="1358"/>
                    <a:pt x="150" y="1411"/>
                    <a:pt x="218" y="1411"/>
                  </a:cubicBezTo>
                  <a:close/>
                  <a:moveTo>
                    <a:pt x="404" y="552"/>
                  </a:moveTo>
                  <a:cubicBezTo>
                    <a:pt x="405" y="617"/>
                    <a:pt x="460" y="670"/>
                    <a:pt x="526" y="670"/>
                  </a:cubicBezTo>
                  <a:cubicBezTo>
                    <a:pt x="592" y="670"/>
                    <a:pt x="645" y="616"/>
                    <a:pt x="644" y="550"/>
                  </a:cubicBezTo>
                  <a:cubicBezTo>
                    <a:pt x="643" y="484"/>
                    <a:pt x="590" y="430"/>
                    <a:pt x="527" y="430"/>
                  </a:cubicBezTo>
                  <a:cubicBezTo>
                    <a:pt x="460" y="430"/>
                    <a:pt x="404" y="486"/>
                    <a:pt x="404" y="552"/>
                  </a:cubicBezTo>
                  <a:close/>
                  <a:moveTo>
                    <a:pt x="2007" y="1910"/>
                  </a:moveTo>
                  <a:cubicBezTo>
                    <a:pt x="1940" y="1910"/>
                    <a:pt x="1886" y="1964"/>
                    <a:pt x="1886" y="2031"/>
                  </a:cubicBezTo>
                  <a:cubicBezTo>
                    <a:pt x="1886" y="2097"/>
                    <a:pt x="1939" y="2150"/>
                    <a:pt x="2005" y="2150"/>
                  </a:cubicBezTo>
                  <a:cubicBezTo>
                    <a:pt x="2072" y="2149"/>
                    <a:pt x="2126" y="2096"/>
                    <a:pt x="2126" y="2031"/>
                  </a:cubicBezTo>
                  <a:cubicBezTo>
                    <a:pt x="2126" y="1966"/>
                    <a:pt x="2071" y="1910"/>
                    <a:pt x="2007" y="1910"/>
                  </a:cubicBezTo>
                  <a:close/>
                  <a:moveTo>
                    <a:pt x="2006" y="430"/>
                  </a:moveTo>
                  <a:cubicBezTo>
                    <a:pt x="1940" y="430"/>
                    <a:pt x="1886" y="485"/>
                    <a:pt x="1886" y="552"/>
                  </a:cubicBezTo>
                  <a:cubicBezTo>
                    <a:pt x="1886" y="617"/>
                    <a:pt x="1938" y="670"/>
                    <a:pt x="2004" y="670"/>
                  </a:cubicBezTo>
                  <a:cubicBezTo>
                    <a:pt x="2070" y="671"/>
                    <a:pt x="2123" y="618"/>
                    <a:pt x="2124" y="552"/>
                  </a:cubicBezTo>
                  <a:cubicBezTo>
                    <a:pt x="2124" y="485"/>
                    <a:pt x="2071" y="431"/>
                    <a:pt x="2006" y="430"/>
                  </a:cubicBezTo>
                  <a:close/>
                  <a:moveTo>
                    <a:pt x="527" y="1910"/>
                  </a:moveTo>
                  <a:cubicBezTo>
                    <a:pt x="460" y="1910"/>
                    <a:pt x="406" y="1965"/>
                    <a:pt x="406" y="2031"/>
                  </a:cubicBezTo>
                  <a:cubicBezTo>
                    <a:pt x="407" y="2098"/>
                    <a:pt x="460" y="2150"/>
                    <a:pt x="526" y="2150"/>
                  </a:cubicBezTo>
                  <a:cubicBezTo>
                    <a:pt x="592" y="2149"/>
                    <a:pt x="644" y="2097"/>
                    <a:pt x="644" y="2031"/>
                  </a:cubicBezTo>
                  <a:cubicBezTo>
                    <a:pt x="645" y="1965"/>
                    <a:pt x="591" y="1910"/>
                    <a:pt x="527" y="19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1851" y="741"/>
              <a:ext cx="3961" cy="2758"/>
            </a:xfrm>
            <a:custGeom>
              <a:avLst/>
              <a:gdLst/>
              <a:ahLst/>
              <a:cxnLst/>
              <a:rect l="l" t="t" r="r" b="b"/>
              <a:pathLst>
                <a:path w="1675" h="1166" extrusionOk="0">
                  <a:moveTo>
                    <a:pt x="476" y="872"/>
                  </a:moveTo>
                  <a:cubicBezTo>
                    <a:pt x="445" y="872"/>
                    <a:pt x="414" y="872"/>
                    <a:pt x="384" y="872"/>
                  </a:cubicBezTo>
                  <a:cubicBezTo>
                    <a:pt x="273" y="872"/>
                    <a:pt x="163" y="872"/>
                    <a:pt x="52" y="872"/>
                  </a:cubicBezTo>
                  <a:cubicBezTo>
                    <a:pt x="13" y="872"/>
                    <a:pt x="2" y="862"/>
                    <a:pt x="2" y="822"/>
                  </a:cubicBezTo>
                  <a:cubicBezTo>
                    <a:pt x="3" y="774"/>
                    <a:pt x="0" y="725"/>
                    <a:pt x="7" y="677"/>
                  </a:cubicBezTo>
                  <a:cubicBezTo>
                    <a:pt x="22" y="557"/>
                    <a:pt x="127" y="463"/>
                    <a:pt x="247" y="455"/>
                  </a:cubicBezTo>
                  <a:cubicBezTo>
                    <a:pt x="254" y="455"/>
                    <a:pt x="260" y="454"/>
                    <a:pt x="272" y="453"/>
                  </a:cubicBezTo>
                  <a:cubicBezTo>
                    <a:pt x="191" y="387"/>
                    <a:pt x="152" y="308"/>
                    <a:pt x="174" y="207"/>
                  </a:cubicBezTo>
                  <a:cubicBezTo>
                    <a:pt x="186" y="149"/>
                    <a:pt x="219" y="103"/>
                    <a:pt x="267" y="68"/>
                  </a:cubicBezTo>
                  <a:cubicBezTo>
                    <a:pt x="362" y="0"/>
                    <a:pt x="497" y="14"/>
                    <a:pt x="574" y="102"/>
                  </a:cubicBezTo>
                  <a:cubicBezTo>
                    <a:pt x="620" y="154"/>
                    <a:pt x="641" y="214"/>
                    <a:pt x="633" y="284"/>
                  </a:cubicBezTo>
                  <a:cubicBezTo>
                    <a:pt x="625" y="354"/>
                    <a:pt x="589" y="407"/>
                    <a:pt x="533" y="450"/>
                  </a:cubicBezTo>
                  <a:cubicBezTo>
                    <a:pt x="563" y="457"/>
                    <a:pt x="591" y="464"/>
                    <a:pt x="618" y="469"/>
                  </a:cubicBezTo>
                  <a:cubicBezTo>
                    <a:pt x="622" y="470"/>
                    <a:pt x="629" y="459"/>
                    <a:pt x="633" y="453"/>
                  </a:cubicBezTo>
                  <a:cubicBezTo>
                    <a:pt x="666" y="391"/>
                    <a:pt x="715" y="348"/>
                    <a:pt x="784" y="330"/>
                  </a:cubicBezTo>
                  <a:cubicBezTo>
                    <a:pt x="889" y="302"/>
                    <a:pt x="1001" y="352"/>
                    <a:pt x="1049" y="449"/>
                  </a:cubicBezTo>
                  <a:cubicBezTo>
                    <a:pt x="1057" y="467"/>
                    <a:pt x="1065" y="472"/>
                    <a:pt x="1085" y="466"/>
                  </a:cubicBezTo>
                  <a:cubicBezTo>
                    <a:pt x="1105" y="460"/>
                    <a:pt x="1126" y="459"/>
                    <a:pt x="1151" y="455"/>
                  </a:cubicBezTo>
                  <a:cubicBezTo>
                    <a:pt x="1075" y="394"/>
                    <a:pt x="1037" y="318"/>
                    <a:pt x="1053" y="222"/>
                  </a:cubicBezTo>
                  <a:cubicBezTo>
                    <a:pt x="1062" y="165"/>
                    <a:pt x="1090" y="118"/>
                    <a:pt x="1135" y="82"/>
                  </a:cubicBezTo>
                  <a:cubicBezTo>
                    <a:pt x="1231" y="5"/>
                    <a:pt x="1364" y="12"/>
                    <a:pt x="1448" y="98"/>
                  </a:cubicBezTo>
                  <a:cubicBezTo>
                    <a:pt x="1498" y="149"/>
                    <a:pt x="1521" y="211"/>
                    <a:pt x="1515" y="283"/>
                  </a:cubicBezTo>
                  <a:cubicBezTo>
                    <a:pt x="1508" y="355"/>
                    <a:pt x="1471" y="410"/>
                    <a:pt x="1412" y="455"/>
                  </a:cubicBezTo>
                  <a:cubicBezTo>
                    <a:pt x="1434" y="459"/>
                    <a:pt x="1453" y="461"/>
                    <a:pt x="1470" y="465"/>
                  </a:cubicBezTo>
                  <a:cubicBezTo>
                    <a:pt x="1581" y="489"/>
                    <a:pt x="1675" y="591"/>
                    <a:pt x="1667" y="715"/>
                  </a:cubicBezTo>
                  <a:cubicBezTo>
                    <a:pt x="1665" y="751"/>
                    <a:pt x="1667" y="788"/>
                    <a:pt x="1667" y="825"/>
                  </a:cubicBezTo>
                  <a:cubicBezTo>
                    <a:pt x="1666" y="860"/>
                    <a:pt x="1655" y="872"/>
                    <a:pt x="1620" y="872"/>
                  </a:cubicBezTo>
                  <a:cubicBezTo>
                    <a:pt x="1486" y="872"/>
                    <a:pt x="1351" y="872"/>
                    <a:pt x="1216" y="872"/>
                  </a:cubicBezTo>
                  <a:cubicBezTo>
                    <a:pt x="1209" y="872"/>
                    <a:pt x="1201" y="872"/>
                    <a:pt x="1194" y="872"/>
                  </a:cubicBezTo>
                  <a:cubicBezTo>
                    <a:pt x="1204" y="903"/>
                    <a:pt x="1220" y="930"/>
                    <a:pt x="1223" y="959"/>
                  </a:cubicBezTo>
                  <a:cubicBezTo>
                    <a:pt x="1229" y="1017"/>
                    <a:pt x="1229" y="1076"/>
                    <a:pt x="1229" y="1134"/>
                  </a:cubicBezTo>
                  <a:cubicBezTo>
                    <a:pt x="1229" y="1155"/>
                    <a:pt x="1213" y="1166"/>
                    <a:pt x="1188" y="1166"/>
                  </a:cubicBezTo>
                  <a:cubicBezTo>
                    <a:pt x="1104" y="1166"/>
                    <a:pt x="1020" y="1166"/>
                    <a:pt x="936" y="1166"/>
                  </a:cubicBezTo>
                  <a:cubicBezTo>
                    <a:pt x="787" y="1166"/>
                    <a:pt x="637" y="1166"/>
                    <a:pt x="488" y="1166"/>
                  </a:cubicBezTo>
                  <a:cubicBezTo>
                    <a:pt x="450" y="1166"/>
                    <a:pt x="438" y="1155"/>
                    <a:pt x="439" y="1117"/>
                  </a:cubicBezTo>
                  <a:cubicBezTo>
                    <a:pt x="441" y="1063"/>
                    <a:pt x="441" y="1008"/>
                    <a:pt x="447" y="954"/>
                  </a:cubicBezTo>
                  <a:cubicBezTo>
                    <a:pt x="450" y="927"/>
                    <a:pt x="465" y="902"/>
                    <a:pt x="476" y="872"/>
                  </a:cubicBezTo>
                  <a:close/>
                  <a:moveTo>
                    <a:pt x="518" y="1096"/>
                  </a:moveTo>
                  <a:cubicBezTo>
                    <a:pt x="737" y="1096"/>
                    <a:pt x="949" y="1096"/>
                    <a:pt x="1162" y="1096"/>
                  </a:cubicBezTo>
                  <a:cubicBezTo>
                    <a:pt x="1162" y="1070"/>
                    <a:pt x="1162" y="1047"/>
                    <a:pt x="1162" y="1024"/>
                  </a:cubicBezTo>
                  <a:cubicBezTo>
                    <a:pt x="1162" y="915"/>
                    <a:pt x="1082" y="833"/>
                    <a:pt x="974" y="831"/>
                  </a:cubicBezTo>
                  <a:cubicBezTo>
                    <a:pt x="885" y="830"/>
                    <a:pt x="797" y="830"/>
                    <a:pt x="708" y="831"/>
                  </a:cubicBezTo>
                  <a:cubicBezTo>
                    <a:pt x="625" y="832"/>
                    <a:pt x="554" y="883"/>
                    <a:pt x="532" y="963"/>
                  </a:cubicBezTo>
                  <a:cubicBezTo>
                    <a:pt x="521" y="1004"/>
                    <a:pt x="523" y="1049"/>
                    <a:pt x="518" y="1096"/>
                  </a:cubicBezTo>
                  <a:close/>
                  <a:moveTo>
                    <a:pt x="711" y="749"/>
                  </a:moveTo>
                  <a:cubicBezTo>
                    <a:pt x="710" y="748"/>
                    <a:pt x="708" y="745"/>
                    <a:pt x="705" y="743"/>
                  </a:cubicBezTo>
                  <a:cubicBezTo>
                    <a:pt x="655" y="704"/>
                    <a:pt x="625" y="654"/>
                    <a:pt x="615" y="592"/>
                  </a:cubicBezTo>
                  <a:cubicBezTo>
                    <a:pt x="608" y="549"/>
                    <a:pt x="605" y="547"/>
                    <a:pt x="560" y="540"/>
                  </a:cubicBezTo>
                  <a:cubicBezTo>
                    <a:pt x="549" y="538"/>
                    <a:pt x="538" y="537"/>
                    <a:pt x="528" y="537"/>
                  </a:cubicBezTo>
                  <a:cubicBezTo>
                    <a:pt x="443" y="537"/>
                    <a:pt x="357" y="537"/>
                    <a:pt x="272" y="537"/>
                  </a:cubicBezTo>
                  <a:cubicBezTo>
                    <a:pt x="255" y="537"/>
                    <a:pt x="237" y="539"/>
                    <a:pt x="221" y="544"/>
                  </a:cubicBezTo>
                  <a:cubicBezTo>
                    <a:pt x="93" y="584"/>
                    <a:pt x="69" y="690"/>
                    <a:pt x="85" y="805"/>
                  </a:cubicBezTo>
                  <a:cubicBezTo>
                    <a:pt x="94" y="805"/>
                    <a:pt x="102" y="805"/>
                    <a:pt x="111" y="805"/>
                  </a:cubicBezTo>
                  <a:cubicBezTo>
                    <a:pt x="237" y="804"/>
                    <a:pt x="364" y="804"/>
                    <a:pt x="490" y="805"/>
                  </a:cubicBezTo>
                  <a:cubicBezTo>
                    <a:pt x="528" y="805"/>
                    <a:pt x="562" y="801"/>
                    <a:pt x="597" y="783"/>
                  </a:cubicBezTo>
                  <a:cubicBezTo>
                    <a:pt x="632" y="765"/>
                    <a:pt x="673" y="760"/>
                    <a:pt x="711" y="749"/>
                  </a:cubicBezTo>
                  <a:close/>
                  <a:moveTo>
                    <a:pt x="1602" y="805"/>
                  </a:moveTo>
                  <a:cubicBezTo>
                    <a:pt x="1602" y="777"/>
                    <a:pt x="1602" y="753"/>
                    <a:pt x="1602" y="729"/>
                  </a:cubicBezTo>
                  <a:cubicBezTo>
                    <a:pt x="1602" y="621"/>
                    <a:pt x="1520" y="537"/>
                    <a:pt x="1412" y="537"/>
                  </a:cubicBezTo>
                  <a:cubicBezTo>
                    <a:pt x="1325" y="537"/>
                    <a:pt x="1238" y="537"/>
                    <a:pt x="1152" y="537"/>
                  </a:cubicBezTo>
                  <a:cubicBezTo>
                    <a:pt x="1134" y="538"/>
                    <a:pt x="1116" y="542"/>
                    <a:pt x="1099" y="545"/>
                  </a:cubicBezTo>
                  <a:cubicBezTo>
                    <a:pt x="1085" y="547"/>
                    <a:pt x="1079" y="554"/>
                    <a:pt x="1079" y="569"/>
                  </a:cubicBezTo>
                  <a:cubicBezTo>
                    <a:pt x="1075" y="641"/>
                    <a:pt x="1043" y="698"/>
                    <a:pt x="988" y="742"/>
                  </a:cubicBezTo>
                  <a:cubicBezTo>
                    <a:pt x="984" y="745"/>
                    <a:pt x="981" y="749"/>
                    <a:pt x="976" y="755"/>
                  </a:cubicBezTo>
                  <a:cubicBezTo>
                    <a:pt x="1027" y="757"/>
                    <a:pt x="1070" y="771"/>
                    <a:pt x="1111" y="793"/>
                  </a:cubicBezTo>
                  <a:cubicBezTo>
                    <a:pt x="1123" y="799"/>
                    <a:pt x="1138" y="804"/>
                    <a:pt x="1152" y="804"/>
                  </a:cubicBezTo>
                  <a:cubicBezTo>
                    <a:pt x="1265" y="805"/>
                    <a:pt x="1377" y="805"/>
                    <a:pt x="1490" y="805"/>
                  </a:cubicBezTo>
                  <a:cubicBezTo>
                    <a:pt x="1526" y="805"/>
                    <a:pt x="1563" y="805"/>
                    <a:pt x="1602" y="805"/>
                  </a:cubicBezTo>
                  <a:close/>
                  <a:moveTo>
                    <a:pt x="563" y="262"/>
                  </a:moveTo>
                  <a:cubicBezTo>
                    <a:pt x="564" y="176"/>
                    <a:pt x="493" y="105"/>
                    <a:pt x="407" y="105"/>
                  </a:cubicBezTo>
                  <a:cubicBezTo>
                    <a:pt x="321" y="104"/>
                    <a:pt x="248" y="174"/>
                    <a:pt x="247" y="259"/>
                  </a:cubicBezTo>
                  <a:cubicBezTo>
                    <a:pt x="246" y="347"/>
                    <a:pt x="317" y="420"/>
                    <a:pt x="406" y="421"/>
                  </a:cubicBezTo>
                  <a:cubicBezTo>
                    <a:pt x="491" y="421"/>
                    <a:pt x="562" y="349"/>
                    <a:pt x="563" y="262"/>
                  </a:cubicBezTo>
                  <a:close/>
                  <a:moveTo>
                    <a:pt x="1003" y="556"/>
                  </a:moveTo>
                  <a:cubicBezTo>
                    <a:pt x="1003" y="469"/>
                    <a:pt x="932" y="397"/>
                    <a:pt x="846" y="398"/>
                  </a:cubicBezTo>
                  <a:cubicBezTo>
                    <a:pt x="760" y="398"/>
                    <a:pt x="687" y="471"/>
                    <a:pt x="687" y="556"/>
                  </a:cubicBezTo>
                  <a:cubicBezTo>
                    <a:pt x="687" y="642"/>
                    <a:pt x="760" y="714"/>
                    <a:pt x="846" y="714"/>
                  </a:cubicBezTo>
                  <a:cubicBezTo>
                    <a:pt x="932" y="714"/>
                    <a:pt x="1004" y="642"/>
                    <a:pt x="1003" y="556"/>
                  </a:cubicBezTo>
                  <a:close/>
                  <a:moveTo>
                    <a:pt x="1285" y="105"/>
                  </a:moveTo>
                  <a:cubicBezTo>
                    <a:pt x="1199" y="103"/>
                    <a:pt x="1126" y="176"/>
                    <a:pt x="1125" y="262"/>
                  </a:cubicBezTo>
                  <a:cubicBezTo>
                    <a:pt x="1124" y="346"/>
                    <a:pt x="1195" y="419"/>
                    <a:pt x="1280" y="421"/>
                  </a:cubicBezTo>
                  <a:cubicBezTo>
                    <a:pt x="1367" y="422"/>
                    <a:pt x="1439" y="350"/>
                    <a:pt x="1441" y="263"/>
                  </a:cubicBezTo>
                  <a:cubicBezTo>
                    <a:pt x="1442" y="179"/>
                    <a:pt x="1371" y="106"/>
                    <a:pt x="1285" y="1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46"/>
          <p:cNvGrpSpPr/>
          <p:nvPr/>
        </p:nvGrpSpPr>
        <p:grpSpPr>
          <a:xfrm>
            <a:off x="1022010" y="2603889"/>
            <a:ext cx="344895" cy="313723"/>
            <a:chOff x="6350001" y="5538788"/>
            <a:chExt cx="544513" cy="495300"/>
          </a:xfrm>
        </p:grpSpPr>
        <p:sp>
          <p:nvSpPr>
            <p:cNvPr id="349" name="Google Shape;349;p46"/>
            <p:cNvSpPr/>
            <p:nvPr/>
          </p:nvSpPr>
          <p:spPr>
            <a:xfrm>
              <a:off x="6518276" y="5538788"/>
              <a:ext cx="376238" cy="300038"/>
            </a:xfrm>
            <a:custGeom>
              <a:avLst/>
              <a:gdLst/>
              <a:ahLst/>
              <a:cxnLst/>
              <a:rect l="l" t="t" r="r" b="b"/>
              <a:pathLst>
                <a:path w="237" h="189" extrusionOk="0">
                  <a:moveTo>
                    <a:pt x="187" y="189"/>
                  </a:moveTo>
                  <a:lnTo>
                    <a:pt x="178" y="180"/>
                  </a:lnTo>
                  <a:lnTo>
                    <a:pt x="204" y="154"/>
                  </a:lnTo>
                  <a:lnTo>
                    <a:pt x="213" y="140"/>
                  </a:lnTo>
                  <a:lnTo>
                    <a:pt x="220" y="128"/>
                  </a:lnTo>
                  <a:lnTo>
                    <a:pt x="223" y="113"/>
                  </a:lnTo>
                  <a:lnTo>
                    <a:pt x="218" y="85"/>
                  </a:lnTo>
                  <a:lnTo>
                    <a:pt x="211" y="71"/>
                  </a:lnTo>
                  <a:lnTo>
                    <a:pt x="204" y="59"/>
                  </a:lnTo>
                  <a:lnTo>
                    <a:pt x="194" y="47"/>
                  </a:lnTo>
                  <a:lnTo>
                    <a:pt x="178" y="33"/>
                  </a:lnTo>
                  <a:lnTo>
                    <a:pt x="164" y="24"/>
                  </a:lnTo>
                  <a:lnTo>
                    <a:pt x="147" y="16"/>
                  </a:lnTo>
                  <a:lnTo>
                    <a:pt x="140" y="14"/>
                  </a:lnTo>
                  <a:lnTo>
                    <a:pt x="114" y="14"/>
                  </a:lnTo>
                  <a:lnTo>
                    <a:pt x="88" y="24"/>
                  </a:lnTo>
                  <a:lnTo>
                    <a:pt x="78" y="31"/>
                  </a:lnTo>
                  <a:lnTo>
                    <a:pt x="14" y="97"/>
                  </a:lnTo>
                  <a:lnTo>
                    <a:pt x="14" y="99"/>
                  </a:lnTo>
                  <a:lnTo>
                    <a:pt x="17" y="99"/>
                  </a:lnTo>
                  <a:lnTo>
                    <a:pt x="22" y="102"/>
                  </a:lnTo>
                  <a:lnTo>
                    <a:pt x="29" y="104"/>
                  </a:lnTo>
                  <a:lnTo>
                    <a:pt x="38" y="104"/>
                  </a:lnTo>
                  <a:lnTo>
                    <a:pt x="55" y="97"/>
                  </a:lnTo>
                  <a:lnTo>
                    <a:pt x="71" y="80"/>
                  </a:lnTo>
                  <a:lnTo>
                    <a:pt x="81" y="73"/>
                  </a:lnTo>
                  <a:lnTo>
                    <a:pt x="93" y="71"/>
                  </a:lnTo>
                  <a:lnTo>
                    <a:pt x="107" y="73"/>
                  </a:lnTo>
                  <a:lnTo>
                    <a:pt x="116" y="78"/>
                  </a:lnTo>
                  <a:lnTo>
                    <a:pt x="126" y="80"/>
                  </a:lnTo>
                  <a:lnTo>
                    <a:pt x="137" y="80"/>
                  </a:lnTo>
                  <a:lnTo>
                    <a:pt x="149" y="78"/>
                  </a:lnTo>
                  <a:lnTo>
                    <a:pt x="168" y="69"/>
                  </a:lnTo>
                  <a:lnTo>
                    <a:pt x="175" y="80"/>
                  </a:lnTo>
                  <a:lnTo>
                    <a:pt x="152" y="92"/>
                  </a:lnTo>
                  <a:lnTo>
                    <a:pt x="137" y="95"/>
                  </a:lnTo>
                  <a:lnTo>
                    <a:pt x="123" y="95"/>
                  </a:lnTo>
                  <a:lnTo>
                    <a:pt x="111" y="92"/>
                  </a:lnTo>
                  <a:lnTo>
                    <a:pt x="102" y="87"/>
                  </a:lnTo>
                  <a:lnTo>
                    <a:pt x="93" y="85"/>
                  </a:lnTo>
                  <a:lnTo>
                    <a:pt x="85" y="87"/>
                  </a:lnTo>
                  <a:lnTo>
                    <a:pt x="81" y="90"/>
                  </a:lnTo>
                  <a:lnTo>
                    <a:pt x="62" y="109"/>
                  </a:lnTo>
                  <a:lnTo>
                    <a:pt x="43" y="118"/>
                  </a:lnTo>
                  <a:lnTo>
                    <a:pt x="26" y="118"/>
                  </a:lnTo>
                  <a:lnTo>
                    <a:pt x="17" y="116"/>
                  </a:lnTo>
                  <a:lnTo>
                    <a:pt x="7" y="113"/>
                  </a:lnTo>
                  <a:lnTo>
                    <a:pt x="0" y="104"/>
                  </a:lnTo>
                  <a:lnTo>
                    <a:pt x="0" y="92"/>
                  </a:lnTo>
                  <a:lnTo>
                    <a:pt x="7" y="85"/>
                  </a:lnTo>
                  <a:lnTo>
                    <a:pt x="69" y="21"/>
                  </a:lnTo>
                  <a:lnTo>
                    <a:pt x="83" y="9"/>
                  </a:lnTo>
                  <a:lnTo>
                    <a:pt x="114" y="0"/>
                  </a:lnTo>
                  <a:lnTo>
                    <a:pt x="142" y="0"/>
                  </a:lnTo>
                  <a:lnTo>
                    <a:pt x="152" y="2"/>
                  </a:lnTo>
                  <a:lnTo>
                    <a:pt x="171" y="12"/>
                  </a:lnTo>
                  <a:lnTo>
                    <a:pt x="187" y="24"/>
                  </a:lnTo>
                  <a:lnTo>
                    <a:pt x="204" y="38"/>
                  </a:lnTo>
                  <a:lnTo>
                    <a:pt x="213" y="50"/>
                  </a:lnTo>
                  <a:lnTo>
                    <a:pt x="223" y="64"/>
                  </a:lnTo>
                  <a:lnTo>
                    <a:pt x="232" y="83"/>
                  </a:lnTo>
                  <a:lnTo>
                    <a:pt x="237" y="113"/>
                  </a:lnTo>
                  <a:lnTo>
                    <a:pt x="234" y="132"/>
                  </a:lnTo>
                  <a:lnTo>
                    <a:pt x="225" y="149"/>
                  </a:lnTo>
                  <a:lnTo>
                    <a:pt x="213" y="163"/>
                  </a:lnTo>
                  <a:lnTo>
                    <a:pt x="187" y="1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6350001" y="5538788"/>
              <a:ext cx="273050" cy="285750"/>
            </a:xfrm>
            <a:custGeom>
              <a:avLst/>
              <a:gdLst/>
              <a:ahLst/>
              <a:cxnLst/>
              <a:rect l="l" t="t" r="r" b="b"/>
              <a:pathLst>
                <a:path w="172" h="180" extrusionOk="0">
                  <a:moveTo>
                    <a:pt x="47" y="180"/>
                  </a:moveTo>
                  <a:lnTo>
                    <a:pt x="21" y="154"/>
                  </a:lnTo>
                  <a:lnTo>
                    <a:pt x="12" y="140"/>
                  </a:lnTo>
                  <a:lnTo>
                    <a:pt x="2" y="121"/>
                  </a:lnTo>
                  <a:lnTo>
                    <a:pt x="0" y="106"/>
                  </a:lnTo>
                  <a:lnTo>
                    <a:pt x="0" y="92"/>
                  </a:lnTo>
                  <a:lnTo>
                    <a:pt x="2" y="73"/>
                  </a:lnTo>
                  <a:lnTo>
                    <a:pt x="9" y="59"/>
                  </a:lnTo>
                  <a:lnTo>
                    <a:pt x="19" y="45"/>
                  </a:lnTo>
                  <a:lnTo>
                    <a:pt x="30" y="31"/>
                  </a:lnTo>
                  <a:lnTo>
                    <a:pt x="42" y="21"/>
                  </a:lnTo>
                  <a:lnTo>
                    <a:pt x="59" y="9"/>
                  </a:lnTo>
                  <a:lnTo>
                    <a:pt x="90" y="0"/>
                  </a:lnTo>
                  <a:lnTo>
                    <a:pt x="109" y="0"/>
                  </a:lnTo>
                  <a:lnTo>
                    <a:pt x="137" y="9"/>
                  </a:lnTo>
                  <a:lnTo>
                    <a:pt x="154" y="24"/>
                  </a:lnTo>
                  <a:lnTo>
                    <a:pt x="172" y="42"/>
                  </a:lnTo>
                  <a:lnTo>
                    <a:pt x="163" y="52"/>
                  </a:lnTo>
                  <a:lnTo>
                    <a:pt x="144" y="33"/>
                  </a:lnTo>
                  <a:lnTo>
                    <a:pt x="132" y="24"/>
                  </a:lnTo>
                  <a:lnTo>
                    <a:pt x="106" y="14"/>
                  </a:lnTo>
                  <a:lnTo>
                    <a:pt x="90" y="14"/>
                  </a:lnTo>
                  <a:lnTo>
                    <a:pt x="64" y="24"/>
                  </a:lnTo>
                  <a:lnTo>
                    <a:pt x="52" y="31"/>
                  </a:lnTo>
                  <a:lnTo>
                    <a:pt x="40" y="40"/>
                  </a:lnTo>
                  <a:lnTo>
                    <a:pt x="28" y="54"/>
                  </a:lnTo>
                  <a:lnTo>
                    <a:pt x="23" y="66"/>
                  </a:lnTo>
                  <a:lnTo>
                    <a:pt x="16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16" y="118"/>
                  </a:lnTo>
                  <a:lnTo>
                    <a:pt x="23" y="132"/>
                  </a:lnTo>
                  <a:lnTo>
                    <a:pt x="30" y="144"/>
                  </a:lnTo>
                  <a:lnTo>
                    <a:pt x="57" y="170"/>
                  </a:lnTo>
                  <a:lnTo>
                    <a:pt x="47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6677026" y="5681663"/>
              <a:ext cx="160338" cy="220663"/>
            </a:xfrm>
            <a:custGeom>
              <a:avLst/>
              <a:gdLst/>
              <a:ahLst/>
              <a:cxnLst/>
              <a:rect l="l" t="t" r="r" b="b"/>
              <a:pathLst>
                <a:path w="101" h="139" extrusionOk="0">
                  <a:moveTo>
                    <a:pt x="78" y="139"/>
                  </a:moveTo>
                  <a:lnTo>
                    <a:pt x="64" y="135"/>
                  </a:lnTo>
                  <a:lnTo>
                    <a:pt x="56" y="130"/>
                  </a:lnTo>
                  <a:lnTo>
                    <a:pt x="14" y="85"/>
                  </a:lnTo>
                  <a:lnTo>
                    <a:pt x="23" y="76"/>
                  </a:lnTo>
                  <a:lnTo>
                    <a:pt x="66" y="120"/>
                  </a:lnTo>
                  <a:lnTo>
                    <a:pt x="71" y="123"/>
                  </a:lnTo>
                  <a:lnTo>
                    <a:pt x="78" y="125"/>
                  </a:lnTo>
                  <a:lnTo>
                    <a:pt x="80" y="123"/>
                  </a:lnTo>
                  <a:lnTo>
                    <a:pt x="85" y="120"/>
                  </a:lnTo>
                  <a:lnTo>
                    <a:pt x="87" y="116"/>
                  </a:lnTo>
                  <a:lnTo>
                    <a:pt x="87" y="106"/>
                  </a:lnTo>
                  <a:lnTo>
                    <a:pt x="85" y="99"/>
                  </a:lnTo>
                  <a:lnTo>
                    <a:pt x="0" y="9"/>
                  </a:lnTo>
                  <a:lnTo>
                    <a:pt x="9" y="0"/>
                  </a:lnTo>
                  <a:lnTo>
                    <a:pt x="97" y="92"/>
                  </a:lnTo>
                  <a:lnTo>
                    <a:pt x="101" y="102"/>
                  </a:lnTo>
                  <a:lnTo>
                    <a:pt x="101" y="120"/>
                  </a:lnTo>
                  <a:lnTo>
                    <a:pt x="94" y="130"/>
                  </a:lnTo>
                  <a:lnTo>
                    <a:pt x="90" y="137"/>
                  </a:lnTo>
                  <a:lnTo>
                    <a:pt x="78" y="1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6646863" y="5797551"/>
              <a:ext cx="149225" cy="150813"/>
            </a:xfrm>
            <a:custGeom>
              <a:avLst/>
              <a:gdLst/>
              <a:ahLst/>
              <a:cxnLst/>
              <a:rect l="l" t="t" r="r" b="b"/>
              <a:pathLst>
                <a:path w="94" h="95" extrusionOk="0">
                  <a:moveTo>
                    <a:pt x="66" y="95"/>
                  </a:moveTo>
                  <a:lnTo>
                    <a:pt x="52" y="90"/>
                  </a:lnTo>
                  <a:lnTo>
                    <a:pt x="45" y="85"/>
                  </a:lnTo>
                  <a:lnTo>
                    <a:pt x="0" y="38"/>
                  </a:lnTo>
                  <a:lnTo>
                    <a:pt x="9" y="29"/>
                  </a:lnTo>
                  <a:lnTo>
                    <a:pt x="54" y="76"/>
                  </a:lnTo>
                  <a:lnTo>
                    <a:pt x="59" y="78"/>
                  </a:lnTo>
                  <a:lnTo>
                    <a:pt x="66" y="81"/>
                  </a:lnTo>
                  <a:lnTo>
                    <a:pt x="71" y="78"/>
                  </a:lnTo>
                  <a:lnTo>
                    <a:pt x="75" y="76"/>
                  </a:lnTo>
                  <a:lnTo>
                    <a:pt x="78" y="71"/>
                  </a:lnTo>
                  <a:lnTo>
                    <a:pt x="80" y="69"/>
                  </a:lnTo>
                  <a:lnTo>
                    <a:pt x="78" y="62"/>
                  </a:lnTo>
                  <a:lnTo>
                    <a:pt x="75" y="57"/>
                  </a:lnTo>
                  <a:lnTo>
                    <a:pt x="28" y="10"/>
                  </a:lnTo>
                  <a:lnTo>
                    <a:pt x="38" y="0"/>
                  </a:lnTo>
                  <a:lnTo>
                    <a:pt x="85" y="47"/>
                  </a:lnTo>
                  <a:lnTo>
                    <a:pt x="92" y="57"/>
                  </a:lnTo>
                  <a:lnTo>
                    <a:pt x="94" y="69"/>
                  </a:lnTo>
                  <a:lnTo>
                    <a:pt x="92" y="81"/>
                  </a:lnTo>
                  <a:lnTo>
                    <a:pt x="85" y="85"/>
                  </a:lnTo>
                  <a:lnTo>
                    <a:pt x="75" y="92"/>
                  </a:lnTo>
                  <a:lnTo>
                    <a:pt x="66" y="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6623051" y="5907088"/>
              <a:ext cx="117475" cy="82550"/>
            </a:xfrm>
            <a:custGeom>
              <a:avLst/>
              <a:gdLst/>
              <a:ahLst/>
              <a:cxnLst/>
              <a:rect l="l" t="t" r="r" b="b"/>
              <a:pathLst>
                <a:path w="74" h="52" extrusionOk="0">
                  <a:moveTo>
                    <a:pt x="45" y="52"/>
                  </a:moveTo>
                  <a:lnTo>
                    <a:pt x="34" y="47"/>
                  </a:lnTo>
                  <a:lnTo>
                    <a:pt x="27" y="42"/>
                  </a:lnTo>
                  <a:lnTo>
                    <a:pt x="0" y="16"/>
                  </a:lnTo>
                  <a:lnTo>
                    <a:pt x="10" y="7"/>
                  </a:lnTo>
                  <a:lnTo>
                    <a:pt x="36" y="33"/>
                  </a:lnTo>
                  <a:lnTo>
                    <a:pt x="41" y="35"/>
                  </a:lnTo>
                  <a:lnTo>
                    <a:pt x="45" y="38"/>
                  </a:lnTo>
                  <a:lnTo>
                    <a:pt x="50" y="35"/>
                  </a:lnTo>
                  <a:lnTo>
                    <a:pt x="55" y="33"/>
                  </a:lnTo>
                  <a:lnTo>
                    <a:pt x="57" y="28"/>
                  </a:lnTo>
                  <a:lnTo>
                    <a:pt x="60" y="26"/>
                  </a:lnTo>
                  <a:lnTo>
                    <a:pt x="60" y="19"/>
                  </a:lnTo>
                  <a:lnTo>
                    <a:pt x="50" y="9"/>
                  </a:lnTo>
                  <a:lnTo>
                    <a:pt x="60" y="0"/>
                  </a:lnTo>
                  <a:lnTo>
                    <a:pt x="74" y="14"/>
                  </a:lnTo>
                  <a:lnTo>
                    <a:pt x="74" y="28"/>
                  </a:lnTo>
                  <a:lnTo>
                    <a:pt x="71" y="38"/>
                  </a:lnTo>
                  <a:lnTo>
                    <a:pt x="64" y="42"/>
                  </a:lnTo>
                  <a:lnTo>
                    <a:pt x="55" y="49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6394451" y="5761038"/>
              <a:ext cx="274638" cy="273050"/>
            </a:xfrm>
            <a:custGeom>
              <a:avLst/>
              <a:gdLst/>
              <a:ahLst/>
              <a:cxnLst/>
              <a:rect l="l" t="t" r="r" b="b"/>
              <a:pathLst>
                <a:path w="173" h="172" extrusionOk="0">
                  <a:moveTo>
                    <a:pt x="137" y="172"/>
                  </a:moveTo>
                  <a:lnTo>
                    <a:pt x="116" y="172"/>
                  </a:lnTo>
                  <a:lnTo>
                    <a:pt x="107" y="163"/>
                  </a:lnTo>
                  <a:lnTo>
                    <a:pt x="100" y="153"/>
                  </a:lnTo>
                  <a:lnTo>
                    <a:pt x="97" y="144"/>
                  </a:lnTo>
                  <a:lnTo>
                    <a:pt x="97" y="144"/>
                  </a:lnTo>
                  <a:lnTo>
                    <a:pt x="95" y="144"/>
                  </a:lnTo>
                  <a:lnTo>
                    <a:pt x="76" y="139"/>
                  </a:lnTo>
                  <a:lnTo>
                    <a:pt x="73" y="134"/>
                  </a:lnTo>
                  <a:lnTo>
                    <a:pt x="66" y="125"/>
                  </a:lnTo>
                  <a:lnTo>
                    <a:pt x="66" y="113"/>
                  </a:lnTo>
                  <a:lnTo>
                    <a:pt x="62" y="115"/>
                  </a:lnTo>
                  <a:lnTo>
                    <a:pt x="50" y="111"/>
                  </a:lnTo>
                  <a:lnTo>
                    <a:pt x="43" y="106"/>
                  </a:lnTo>
                  <a:lnTo>
                    <a:pt x="33" y="99"/>
                  </a:lnTo>
                  <a:lnTo>
                    <a:pt x="31" y="87"/>
                  </a:lnTo>
                  <a:lnTo>
                    <a:pt x="31" y="85"/>
                  </a:lnTo>
                  <a:lnTo>
                    <a:pt x="29" y="85"/>
                  </a:lnTo>
                  <a:lnTo>
                    <a:pt x="7" y="78"/>
                  </a:lnTo>
                  <a:lnTo>
                    <a:pt x="7" y="73"/>
                  </a:lnTo>
                  <a:lnTo>
                    <a:pt x="2" y="66"/>
                  </a:lnTo>
                  <a:lnTo>
                    <a:pt x="0" y="56"/>
                  </a:lnTo>
                  <a:lnTo>
                    <a:pt x="5" y="44"/>
                  </a:lnTo>
                  <a:lnTo>
                    <a:pt x="10" y="37"/>
                  </a:lnTo>
                  <a:lnTo>
                    <a:pt x="38" y="9"/>
                  </a:lnTo>
                  <a:lnTo>
                    <a:pt x="47" y="2"/>
                  </a:lnTo>
                  <a:lnTo>
                    <a:pt x="57" y="0"/>
                  </a:lnTo>
                  <a:lnTo>
                    <a:pt x="69" y="2"/>
                  </a:lnTo>
                  <a:lnTo>
                    <a:pt x="83" y="16"/>
                  </a:lnTo>
                  <a:lnTo>
                    <a:pt x="83" y="21"/>
                  </a:lnTo>
                  <a:lnTo>
                    <a:pt x="85" y="21"/>
                  </a:lnTo>
                  <a:lnTo>
                    <a:pt x="95" y="14"/>
                  </a:lnTo>
                  <a:lnTo>
                    <a:pt x="114" y="14"/>
                  </a:lnTo>
                  <a:lnTo>
                    <a:pt x="123" y="21"/>
                  </a:lnTo>
                  <a:lnTo>
                    <a:pt x="126" y="23"/>
                  </a:lnTo>
                  <a:lnTo>
                    <a:pt x="133" y="33"/>
                  </a:lnTo>
                  <a:lnTo>
                    <a:pt x="133" y="52"/>
                  </a:lnTo>
                  <a:lnTo>
                    <a:pt x="128" y="59"/>
                  </a:lnTo>
                  <a:lnTo>
                    <a:pt x="135" y="61"/>
                  </a:lnTo>
                  <a:lnTo>
                    <a:pt x="142" y="66"/>
                  </a:lnTo>
                  <a:lnTo>
                    <a:pt x="152" y="75"/>
                  </a:lnTo>
                  <a:lnTo>
                    <a:pt x="152" y="94"/>
                  </a:lnTo>
                  <a:lnTo>
                    <a:pt x="149" y="99"/>
                  </a:lnTo>
                  <a:lnTo>
                    <a:pt x="154" y="99"/>
                  </a:lnTo>
                  <a:lnTo>
                    <a:pt x="163" y="106"/>
                  </a:lnTo>
                  <a:lnTo>
                    <a:pt x="168" y="108"/>
                  </a:lnTo>
                  <a:lnTo>
                    <a:pt x="173" y="127"/>
                  </a:lnTo>
                  <a:lnTo>
                    <a:pt x="168" y="146"/>
                  </a:lnTo>
                  <a:lnTo>
                    <a:pt x="137" y="172"/>
                  </a:lnTo>
                  <a:close/>
                  <a:moveTo>
                    <a:pt x="121" y="158"/>
                  </a:moveTo>
                  <a:lnTo>
                    <a:pt x="133" y="158"/>
                  </a:lnTo>
                  <a:lnTo>
                    <a:pt x="135" y="156"/>
                  </a:lnTo>
                  <a:lnTo>
                    <a:pt x="154" y="137"/>
                  </a:lnTo>
                  <a:lnTo>
                    <a:pt x="159" y="127"/>
                  </a:lnTo>
                  <a:lnTo>
                    <a:pt x="154" y="115"/>
                  </a:lnTo>
                  <a:lnTo>
                    <a:pt x="149" y="113"/>
                  </a:lnTo>
                  <a:lnTo>
                    <a:pt x="140" y="113"/>
                  </a:lnTo>
                  <a:lnTo>
                    <a:pt x="135" y="115"/>
                  </a:lnTo>
                  <a:lnTo>
                    <a:pt x="116" y="134"/>
                  </a:lnTo>
                  <a:lnTo>
                    <a:pt x="114" y="139"/>
                  </a:lnTo>
                  <a:lnTo>
                    <a:pt x="111" y="144"/>
                  </a:lnTo>
                  <a:lnTo>
                    <a:pt x="114" y="149"/>
                  </a:lnTo>
                  <a:lnTo>
                    <a:pt x="116" y="153"/>
                  </a:lnTo>
                  <a:lnTo>
                    <a:pt x="121" y="158"/>
                  </a:lnTo>
                  <a:close/>
                  <a:moveTo>
                    <a:pt x="85" y="125"/>
                  </a:moveTo>
                  <a:lnTo>
                    <a:pt x="95" y="130"/>
                  </a:lnTo>
                  <a:lnTo>
                    <a:pt x="104" y="125"/>
                  </a:lnTo>
                  <a:lnTo>
                    <a:pt x="135" y="94"/>
                  </a:lnTo>
                  <a:lnTo>
                    <a:pt x="137" y="89"/>
                  </a:lnTo>
                  <a:lnTo>
                    <a:pt x="137" y="80"/>
                  </a:lnTo>
                  <a:lnTo>
                    <a:pt x="133" y="75"/>
                  </a:lnTo>
                  <a:lnTo>
                    <a:pt x="128" y="73"/>
                  </a:lnTo>
                  <a:lnTo>
                    <a:pt x="123" y="70"/>
                  </a:lnTo>
                  <a:lnTo>
                    <a:pt x="118" y="73"/>
                  </a:lnTo>
                  <a:lnTo>
                    <a:pt x="114" y="75"/>
                  </a:lnTo>
                  <a:lnTo>
                    <a:pt x="83" y="106"/>
                  </a:lnTo>
                  <a:lnTo>
                    <a:pt x="81" y="111"/>
                  </a:lnTo>
                  <a:lnTo>
                    <a:pt x="81" y="120"/>
                  </a:lnTo>
                  <a:lnTo>
                    <a:pt x="85" y="125"/>
                  </a:lnTo>
                  <a:close/>
                  <a:moveTo>
                    <a:pt x="57" y="99"/>
                  </a:moveTo>
                  <a:lnTo>
                    <a:pt x="62" y="101"/>
                  </a:lnTo>
                  <a:lnTo>
                    <a:pt x="64" y="99"/>
                  </a:lnTo>
                  <a:lnTo>
                    <a:pt x="69" y="97"/>
                  </a:lnTo>
                  <a:lnTo>
                    <a:pt x="116" y="52"/>
                  </a:lnTo>
                  <a:lnTo>
                    <a:pt x="118" y="47"/>
                  </a:lnTo>
                  <a:lnTo>
                    <a:pt x="118" y="37"/>
                  </a:lnTo>
                  <a:lnTo>
                    <a:pt x="114" y="30"/>
                  </a:lnTo>
                  <a:lnTo>
                    <a:pt x="109" y="28"/>
                  </a:lnTo>
                  <a:lnTo>
                    <a:pt x="100" y="28"/>
                  </a:lnTo>
                  <a:lnTo>
                    <a:pt x="95" y="30"/>
                  </a:lnTo>
                  <a:lnTo>
                    <a:pt x="50" y="78"/>
                  </a:lnTo>
                  <a:lnTo>
                    <a:pt x="47" y="82"/>
                  </a:lnTo>
                  <a:lnTo>
                    <a:pt x="45" y="87"/>
                  </a:lnTo>
                  <a:lnTo>
                    <a:pt x="47" y="89"/>
                  </a:lnTo>
                  <a:lnTo>
                    <a:pt x="52" y="97"/>
                  </a:lnTo>
                  <a:lnTo>
                    <a:pt x="57" y="99"/>
                  </a:lnTo>
                  <a:close/>
                  <a:moveTo>
                    <a:pt x="21" y="68"/>
                  </a:moveTo>
                  <a:lnTo>
                    <a:pt x="29" y="70"/>
                  </a:lnTo>
                  <a:lnTo>
                    <a:pt x="38" y="66"/>
                  </a:lnTo>
                  <a:lnTo>
                    <a:pt x="69" y="33"/>
                  </a:lnTo>
                  <a:lnTo>
                    <a:pt x="71" y="28"/>
                  </a:lnTo>
                  <a:lnTo>
                    <a:pt x="69" y="26"/>
                  </a:lnTo>
                  <a:lnTo>
                    <a:pt x="59" y="16"/>
                  </a:lnTo>
                  <a:lnTo>
                    <a:pt x="57" y="14"/>
                  </a:lnTo>
                  <a:lnTo>
                    <a:pt x="52" y="16"/>
                  </a:lnTo>
                  <a:lnTo>
                    <a:pt x="47" y="18"/>
                  </a:lnTo>
                  <a:lnTo>
                    <a:pt x="19" y="47"/>
                  </a:lnTo>
                  <a:lnTo>
                    <a:pt x="17" y="52"/>
                  </a:lnTo>
                  <a:lnTo>
                    <a:pt x="14" y="56"/>
                  </a:lnTo>
                  <a:lnTo>
                    <a:pt x="17" y="61"/>
                  </a:lnTo>
                  <a:lnTo>
                    <a:pt x="21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46"/>
          <p:cNvGrpSpPr/>
          <p:nvPr/>
        </p:nvGrpSpPr>
        <p:grpSpPr>
          <a:xfrm>
            <a:off x="1045654" y="3581513"/>
            <a:ext cx="350113" cy="353580"/>
            <a:chOff x="4330700" y="1011238"/>
            <a:chExt cx="641350" cy="647700"/>
          </a:xfrm>
        </p:grpSpPr>
        <p:sp>
          <p:nvSpPr>
            <p:cNvPr id="356" name="Google Shape;356;p46"/>
            <p:cNvSpPr/>
            <p:nvPr/>
          </p:nvSpPr>
          <p:spPr>
            <a:xfrm>
              <a:off x="4357688" y="1309688"/>
              <a:ext cx="166688" cy="323850"/>
            </a:xfrm>
            <a:custGeom>
              <a:avLst/>
              <a:gdLst/>
              <a:ahLst/>
              <a:cxnLst/>
              <a:rect l="l" t="t" r="r" b="b"/>
              <a:pathLst>
                <a:path w="105" h="204" extrusionOk="0">
                  <a:moveTo>
                    <a:pt x="37" y="204"/>
                  </a:moveTo>
                  <a:lnTo>
                    <a:pt x="0" y="183"/>
                  </a:lnTo>
                  <a:lnTo>
                    <a:pt x="49" y="92"/>
                  </a:lnTo>
                  <a:lnTo>
                    <a:pt x="65" y="0"/>
                  </a:lnTo>
                  <a:lnTo>
                    <a:pt x="77" y="2"/>
                  </a:lnTo>
                  <a:lnTo>
                    <a:pt x="61" y="96"/>
                  </a:lnTo>
                  <a:lnTo>
                    <a:pt x="16" y="179"/>
                  </a:lnTo>
                  <a:lnTo>
                    <a:pt x="33" y="188"/>
                  </a:lnTo>
                  <a:lnTo>
                    <a:pt x="79" y="103"/>
                  </a:lnTo>
                  <a:lnTo>
                    <a:pt x="93" y="27"/>
                  </a:lnTo>
                  <a:lnTo>
                    <a:pt x="105" y="29"/>
                  </a:lnTo>
                  <a:lnTo>
                    <a:pt x="91" y="107"/>
                  </a:lnTo>
                  <a:lnTo>
                    <a:pt x="37" y="2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4330700" y="1108075"/>
              <a:ext cx="195263" cy="231775"/>
            </a:xfrm>
            <a:custGeom>
              <a:avLst/>
              <a:gdLst/>
              <a:ahLst/>
              <a:cxnLst/>
              <a:rect l="l" t="t" r="r" b="b"/>
              <a:pathLst>
                <a:path w="123" h="146" extrusionOk="0">
                  <a:moveTo>
                    <a:pt x="42" y="146"/>
                  </a:moveTo>
                  <a:lnTo>
                    <a:pt x="0" y="137"/>
                  </a:lnTo>
                  <a:lnTo>
                    <a:pt x="20" y="46"/>
                  </a:lnTo>
                  <a:lnTo>
                    <a:pt x="118" y="0"/>
                  </a:lnTo>
                  <a:lnTo>
                    <a:pt x="123" y="10"/>
                  </a:lnTo>
                  <a:lnTo>
                    <a:pt x="30" y="54"/>
                  </a:lnTo>
                  <a:lnTo>
                    <a:pt x="14" y="127"/>
                  </a:lnTo>
                  <a:lnTo>
                    <a:pt x="33" y="132"/>
                  </a:lnTo>
                  <a:lnTo>
                    <a:pt x="47" y="68"/>
                  </a:lnTo>
                  <a:lnTo>
                    <a:pt x="105" y="40"/>
                  </a:lnTo>
                  <a:lnTo>
                    <a:pt x="110" y="51"/>
                  </a:lnTo>
                  <a:lnTo>
                    <a:pt x="57" y="76"/>
                  </a:lnTo>
                  <a:lnTo>
                    <a:pt x="42" y="1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4452938" y="1109663"/>
              <a:ext cx="265113" cy="395288"/>
            </a:xfrm>
            <a:custGeom>
              <a:avLst/>
              <a:gdLst/>
              <a:ahLst/>
              <a:cxnLst/>
              <a:rect l="l" t="t" r="r" b="b"/>
              <a:pathLst>
                <a:path w="167" h="249" extrusionOk="0">
                  <a:moveTo>
                    <a:pt x="119" y="249"/>
                  </a:moveTo>
                  <a:lnTo>
                    <a:pt x="76" y="243"/>
                  </a:lnTo>
                  <a:lnTo>
                    <a:pt x="84" y="177"/>
                  </a:lnTo>
                  <a:lnTo>
                    <a:pt x="35" y="164"/>
                  </a:lnTo>
                  <a:lnTo>
                    <a:pt x="27" y="160"/>
                  </a:lnTo>
                  <a:lnTo>
                    <a:pt x="18" y="155"/>
                  </a:lnTo>
                  <a:lnTo>
                    <a:pt x="11" y="146"/>
                  </a:lnTo>
                  <a:lnTo>
                    <a:pt x="6" y="137"/>
                  </a:lnTo>
                  <a:lnTo>
                    <a:pt x="1" y="128"/>
                  </a:lnTo>
                  <a:lnTo>
                    <a:pt x="0" y="117"/>
                  </a:lnTo>
                  <a:lnTo>
                    <a:pt x="0" y="106"/>
                  </a:lnTo>
                  <a:lnTo>
                    <a:pt x="36" y="0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99" y="64"/>
                  </a:lnTo>
                  <a:lnTo>
                    <a:pt x="148" y="39"/>
                  </a:lnTo>
                  <a:lnTo>
                    <a:pt x="167" y="79"/>
                  </a:lnTo>
                  <a:lnTo>
                    <a:pt x="78" y="121"/>
                  </a:lnTo>
                  <a:lnTo>
                    <a:pt x="56" y="76"/>
                  </a:lnTo>
                  <a:lnTo>
                    <a:pt x="44" y="113"/>
                  </a:lnTo>
                  <a:lnTo>
                    <a:pt x="44" y="116"/>
                  </a:lnTo>
                  <a:lnTo>
                    <a:pt x="45" y="118"/>
                  </a:lnTo>
                  <a:lnTo>
                    <a:pt x="47" y="122"/>
                  </a:lnTo>
                  <a:lnTo>
                    <a:pt x="50" y="123"/>
                  </a:lnTo>
                  <a:lnTo>
                    <a:pt x="133" y="142"/>
                  </a:lnTo>
                  <a:lnTo>
                    <a:pt x="119" y="249"/>
                  </a:lnTo>
                  <a:close/>
                  <a:moveTo>
                    <a:pt x="90" y="233"/>
                  </a:moveTo>
                  <a:lnTo>
                    <a:pt x="109" y="235"/>
                  </a:lnTo>
                  <a:lnTo>
                    <a:pt x="119" y="152"/>
                  </a:lnTo>
                  <a:lnTo>
                    <a:pt x="46" y="135"/>
                  </a:lnTo>
                  <a:lnTo>
                    <a:pt x="39" y="130"/>
                  </a:lnTo>
                  <a:lnTo>
                    <a:pt x="32" y="120"/>
                  </a:lnTo>
                  <a:lnTo>
                    <a:pt x="32" y="111"/>
                  </a:lnTo>
                  <a:lnTo>
                    <a:pt x="33" y="107"/>
                  </a:lnTo>
                  <a:lnTo>
                    <a:pt x="54" y="44"/>
                  </a:lnTo>
                  <a:lnTo>
                    <a:pt x="84" y="105"/>
                  </a:lnTo>
                  <a:lnTo>
                    <a:pt x="151" y="73"/>
                  </a:lnTo>
                  <a:lnTo>
                    <a:pt x="143" y="55"/>
                  </a:lnTo>
                  <a:lnTo>
                    <a:pt x="93" y="80"/>
                  </a:lnTo>
                  <a:lnTo>
                    <a:pt x="66" y="23"/>
                  </a:lnTo>
                  <a:lnTo>
                    <a:pt x="44" y="15"/>
                  </a:lnTo>
                  <a:lnTo>
                    <a:pt x="12" y="108"/>
                  </a:lnTo>
                  <a:lnTo>
                    <a:pt x="12" y="117"/>
                  </a:lnTo>
                  <a:lnTo>
                    <a:pt x="13" y="124"/>
                  </a:lnTo>
                  <a:lnTo>
                    <a:pt x="16" y="132"/>
                  </a:lnTo>
                  <a:lnTo>
                    <a:pt x="21" y="139"/>
                  </a:lnTo>
                  <a:lnTo>
                    <a:pt x="26" y="145"/>
                  </a:lnTo>
                  <a:lnTo>
                    <a:pt x="33" y="150"/>
                  </a:lnTo>
                  <a:lnTo>
                    <a:pt x="40" y="153"/>
                  </a:lnTo>
                  <a:lnTo>
                    <a:pt x="98" y="167"/>
                  </a:lnTo>
                  <a:lnTo>
                    <a:pt x="90" y="2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4492625" y="1011238"/>
              <a:ext cx="125413" cy="127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36" y="80"/>
                  </a:moveTo>
                  <a:lnTo>
                    <a:pt x="27" y="78"/>
                  </a:lnTo>
                  <a:lnTo>
                    <a:pt x="21" y="75"/>
                  </a:lnTo>
                  <a:lnTo>
                    <a:pt x="10" y="67"/>
                  </a:lnTo>
                  <a:lnTo>
                    <a:pt x="5" y="60"/>
                  </a:lnTo>
                  <a:lnTo>
                    <a:pt x="1" y="53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1" y="28"/>
                  </a:lnTo>
                  <a:lnTo>
                    <a:pt x="4" y="21"/>
                  </a:lnTo>
                  <a:lnTo>
                    <a:pt x="9" y="15"/>
                  </a:lnTo>
                  <a:lnTo>
                    <a:pt x="14" y="9"/>
                  </a:lnTo>
                  <a:lnTo>
                    <a:pt x="20" y="5"/>
                  </a:lnTo>
                  <a:lnTo>
                    <a:pt x="28" y="1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51" y="1"/>
                  </a:lnTo>
                  <a:lnTo>
                    <a:pt x="58" y="5"/>
                  </a:lnTo>
                  <a:lnTo>
                    <a:pt x="64" y="9"/>
                  </a:lnTo>
                  <a:lnTo>
                    <a:pt x="70" y="14"/>
                  </a:lnTo>
                  <a:lnTo>
                    <a:pt x="74" y="20"/>
                  </a:lnTo>
                  <a:lnTo>
                    <a:pt x="78" y="28"/>
                  </a:lnTo>
                  <a:lnTo>
                    <a:pt x="79" y="37"/>
                  </a:lnTo>
                  <a:lnTo>
                    <a:pt x="79" y="44"/>
                  </a:lnTo>
                  <a:lnTo>
                    <a:pt x="78" y="52"/>
                  </a:lnTo>
                  <a:lnTo>
                    <a:pt x="75" y="59"/>
                  </a:lnTo>
                  <a:lnTo>
                    <a:pt x="70" y="66"/>
                  </a:lnTo>
                  <a:lnTo>
                    <a:pt x="59" y="74"/>
                  </a:lnTo>
                  <a:lnTo>
                    <a:pt x="50" y="78"/>
                  </a:lnTo>
                  <a:lnTo>
                    <a:pt x="36" y="80"/>
                  </a:lnTo>
                  <a:close/>
                  <a:moveTo>
                    <a:pt x="26" y="66"/>
                  </a:moveTo>
                  <a:lnTo>
                    <a:pt x="31" y="67"/>
                  </a:lnTo>
                  <a:lnTo>
                    <a:pt x="36" y="68"/>
                  </a:lnTo>
                  <a:lnTo>
                    <a:pt x="47" y="67"/>
                  </a:lnTo>
                  <a:lnTo>
                    <a:pt x="53" y="65"/>
                  </a:lnTo>
                  <a:lnTo>
                    <a:pt x="62" y="58"/>
                  </a:lnTo>
                  <a:lnTo>
                    <a:pt x="65" y="53"/>
                  </a:lnTo>
                  <a:lnTo>
                    <a:pt x="66" y="49"/>
                  </a:lnTo>
                  <a:lnTo>
                    <a:pt x="67" y="43"/>
                  </a:lnTo>
                  <a:lnTo>
                    <a:pt x="67" y="37"/>
                  </a:lnTo>
                  <a:lnTo>
                    <a:pt x="66" y="32"/>
                  </a:lnTo>
                  <a:lnTo>
                    <a:pt x="64" y="26"/>
                  </a:lnTo>
                  <a:lnTo>
                    <a:pt x="61" y="22"/>
                  </a:lnTo>
                  <a:lnTo>
                    <a:pt x="56" y="18"/>
                  </a:lnTo>
                  <a:lnTo>
                    <a:pt x="52" y="15"/>
                  </a:lnTo>
                  <a:lnTo>
                    <a:pt x="47" y="13"/>
                  </a:lnTo>
                  <a:lnTo>
                    <a:pt x="42" y="12"/>
                  </a:lnTo>
                  <a:lnTo>
                    <a:pt x="35" y="12"/>
                  </a:lnTo>
                  <a:lnTo>
                    <a:pt x="31" y="13"/>
                  </a:lnTo>
                  <a:lnTo>
                    <a:pt x="26" y="15"/>
                  </a:lnTo>
                  <a:lnTo>
                    <a:pt x="22" y="18"/>
                  </a:lnTo>
                  <a:lnTo>
                    <a:pt x="17" y="23"/>
                  </a:lnTo>
                  <a:lnTo>
                    <a:pt x="14" y="27"/>
                  </a:lnTo>
                  <a:lnTo>
                    <a:pt x="13" y="31"/>
                  </a:lnTo>
                  <a:lnTo>
                    <a:pt x="12" y="37"/>
                  </a:lnTo>
                  <a:lnTo>
                    <a:pt x="12" y="44"/>
                  </a:lnTo>
                  <a:lnTo>
                    <a:pt x="13" y="49"/>
                  </a:lnTo>
                  <a:lnTo>
                    <a:pt x="15" y="54"/>
                  </a:lnTo>
                  <a:lnTo>
                    <a:pt x="18" y="59"/>
                  </a:lnTo>
                  <a:lnTo>
                    <a:pt x="26" y="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6"/>
            <p:cNvSpPr/>
            <p:nvPr/>
          </p:nvSpPr>
          <p:spPr>
            <a:xfrm>
              <a:off x="4348163" y="1235075"/>
              <a:ext cx="623888" cy="423863"/>
            </a:xfrm>
            <a:custGeom>
              <a:avLst/>
              <a:gdLst/>
              <a:ahLst/>
              <a:cxnLst/>
              <a:rect l="l" t="t" r="r" b="b"/>
              <a:pathLst>
                <a:path w="393" h="267" extrusionOk="0">
                  <a:moveTo>
                    <a:pt x="127" y="267"/>
                  </a:moveTo>
                  <a:lnTo>
                    <a:pt x="0" y="267"/>
                  </a:lnTo>
                  <a:lnTo>
                    <a:pt x="0" y="255"/>
                  </a:lnTo>
                  <a:lnTo>
                    <a:pt x="116" y="255"/>
                  </a:lnTo>
                  <a:lnTo>
                    <a:pt x="116" y="195"/>
                  </a:lnTo>
                  <a:lnTo>
                    <a:pt x="204" y="195"/>
                  </a:lnTo>
                  <a:lnTo>
                    <a:pt x="204" y="133"/>
                  </a:lnTo>
                  <a:lnTo>
                    <a:pt x="292" y="133"/>
                  </a:lnTo>
                  <a:lnTo>
                    <a:pt x="292" y="73"/>
                  </a:lnTo>
                  <a:lnTo>
                    <a:pt x="381" y="73"/>
                  </a:lnTo>
                  <a:lnTo>
                    <a:pt x="381" y="0"/>
                  </a:lnTo>
                  <a:lnTo>
                    <a:pt x="393" y="0"/>
                  </a:lnTo>
                  <a:lnTo>
                    <a:pt x="393" y="85"/>
                  </a:lnTo>
                  <a:lnTo>
                    <a:pt x="304" y="85"/>
                  </a:lnTo>
                  <a:lnTo>
                    <a:pt x="304" y="145"/>
                  </a:lnTo>
                  <a:lnTo>
                    <a:pt x="215" y="145"/>
                  </a:lnTo>
                  <a:lnTo>
                    <a:pt x="215" y="207"/>
                  </a:lnTo>
                  <a:lnTo>
                    <a:pt x="127" y="207"/>
                  </a:lnTo>
                  <a:lnTo>
                    <a:pt x="127" y="2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46"/>
          <p:cNvGrpSpPr/>
          <p:nvPr/>
        </p:nvGrpSpPr>
        <p:grpSpPr>
          <a:xfrm>
            <a:off x="5134940" y="1550516"/>
            <a:ext cx="345963" cy="324699"/>
            <a:chOff x="9393237" y="3061494"/>
            <a:chExt cx="671513" cy="630238"/>
          </a:xfrm>
        </p:grpSpPr>
        <p:sp>
          <p:nvSpPr>
            <p:cNvPr id="362" name="Google Shape;362;p46"/>
            <p:cNvSpPr/>
            <p:nvPr/>
          </p:nvSpPr>
          <p:spPr>
            <a:xfrm>
              <a:off x="9393237" y="3229769"/>
              <a:ext cx="252413" cy="398463"/>
            </a:xfrm>
            <a:custGeom>
              <a:avLst/>
              <a:gdLst/>
              <a:ahLst/>
              <a:cxnLst/>
              <a:rect l="l" t="t" r="r" b="b"/>
              <a:pathLst>
                <a:path w="159" h="251" extrusionOk="0">
                  <a:moveTo>
                    <a:pt x="159" y="251"/>
                  </a:moveTo>
                  <a:lnTo>
                    <a:pt x="73" y="251"/>
                  </a:lnTo>
                  <a:lnTo>
                    <a:pt x="73" y="232"/>
                  </a:lnTo>
                  <a:lnTo>
                    <a:pt x="73" y="232"/>
                  </a:lnTo>
                  <a:lnTo>
                    <a:pt x="71" y="225"/>
                  </a:lnTo>
                  <a:lnTo>
                    <a:pt x="68" y="218"/>
                  </a:lnTo>
                  <a:lnTo>
                    <a:pt x="61" y="210"/>
                  </a:lnTo>
                  <a:lnTo>
                    <a:pt x="15" y="164"/>
                  </a:lnTo>
                  <a:lnTo>
                    <a:pt x="15" y="164"/>
                  </a:lnTo>
                  <a:lnTo>
                    <a:pt x="6" y="152"/>
                  </a:lnTo>
                  <a:lnTo>
                    <a:pt x="1" y="142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51" y="17"/>
                  </a:lnTo>
                  <a:lnTo>
                    <a:pt x="53" y="22"/>
                  </a:lnTo>
                  <a:lnTo>
                    <a:pt x="53" y="27"/>
                  </a:lnTo>
                  <a:lnTo>
                    <a:pt x="53" y="79"/>
                  </a:lnTo>
                  <a:lnTo>
                    <a:pt x="39" y="79"/>
                  </a:lnTo>
                  <a:lnTo>
                    <a:pt x="39" y="27"/>
                  </a:lnTo>
                  <a:lnTo>
                    <a:pt x="39" y="27"/>
                  </a:lnTo>
                  <a:lnTo>
                    <a:pt x="38" y="22"/>
                  </a:lnTo>
                  <a:lnTo>
                    <a:pt x="36" y="17"/>
                  </a:lnTo>
                  <a:lnTo>
                    <a:pt x="31" y="15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1" y="15"/>
                  </a:lnTo>
                  <a:lnTo>
                    <a:pt x="16" y="17"/>
                  </a:lnTo>
                  <a:lnTo>
                    <a:pt x="15" y="22"/>
                  </a:lnTo>
                  <a:lnTo>
                    <a:pt x="13" y="27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5" y="139"/>
                  </a:lnTo>
                  <a:lnTo>
                    <a:pt x="18" y="146"/>
                  </a:lnTo>
                  <a:lnTo>
                    <a:pt x="25" y="154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9" y="212"/>
                  </a:lnTo>
                  <a:lnTo>
                    <a:pt x="84" y="222"/>
                  </a:lnTo>
                  <a:lnTo>
                    <a:pt x="86" y="228"/>
                  </a:lnTo>
                  <a:lnTo>
                    <a:pt x="86" y="232"/>
                  </a:lnTo>
                  <a:lnTo>
                    <a:pt x="86" y="238"/>
                  </a:lnTo>
                  <a:lnTo>
                    <a:pt x="145" y="238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4" y="182"/>
                  </a:lnTo>
                  <a:lnTo>
                    <a:pt x="140" y="172"/>
                  </a:lnTo>
                  <a:lnTo>
                    <a:pt x="134" y="164"/>
                  </a:lnTo>
                  <a:lnTo>
                    <a:pt x="69" y="99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1" y="101"/>
                  </a:lnTo>
                  <a:lnTo>
                    <a:pt x="56" y="103"/>
                  </a:lnTo>
                  <a:lnTo>
                    <a:pt x="54" y="108"/>
                  </a:lnTo>
                  <a:lnTo>
                    <a:pt x="53" y="113"/>
                  </a:lnTo>
                  <a:lnTo>
                    <a:pt x="53" y="116"/>
                  </a:lnTo>
                  <a:lnTo>
                    <a:pt x="97" y="160"/>
                  </a:lnTo>
                  <a:lnTo>
                    <a:pt x="87" y="170"/>
                  </a:lnTo>
                  <a:lnTo>
                    <a:pt x="39" y="122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9" y="108"/>
                  </a:lnTo>
                  <a:lnTo>
                    <a:pt x="41" y="103"/>
                  </a:lnTo>
                  <a:lnTo>
                    <a:pt x="48" y="94"/>
                  </a:lnTo>
                  <a:lnTo>
                    <a:pt x="56" y="88"/>
                  </a:lnTo>
                  <a:lnTo>
                    <a:pt x="61" y="86"/>
                  </a:lnTo>
                  <a:lnTo>
                    <a:pt x="66" y="86"/>
                  </a:lnTo>
                  <a:lnTo>
                    <a:pt x="76" y="8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49" y="160"/>
                  </a:lnTo>
                  <a:lnTo>
                    <a:pt x="152" y="165"/>
                  </a:lnTo>
                  <a:lnTo>
                    <a:pt x="157" y="179"/>
                  </a:lnTo>
                  <a:lnTo>
                    <a:pt x="159" y="187"/>
                  </a:lnTo>
                  <a:lnTo>
                    <a:pt x="159" y="192"/>
                  </a:lnTo>
                  <a:lnTo>
                    <a:pt x="159" y="251"/>
                  </a:lnTo>
                  <a:lnTo>
                    <a:pt x="159" y="2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6"/>
            <p:cNvSpPr/>
            <p:nvPr/>
          </p:nvSpPr>
          <p:spPr>
            <a:xfrm>
              <a:off x="9812337" y="3229769"/>
              <a:ext cx="252413" cy="398463"/>
            </a:xfrm>
            <a:custGeom>
              <a:avLst/>
              <a:gdLst/>
              <a:ahLst/>
              <a:cxnLst/>
              <a:rect l="l" t="t" r="r" b="b"/>
              <a:pathLst>
                <a:path w="159" h="251" extrusionOk="0">
                  <a:moveTo>
                    <a:pt x="86" y="251"/>
                  </a:moveTo>
                  <a:lnTo>
                    <a:pt x="0" y="251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87"/>
                  </a:lnTo>
                  <a:lnTo>
                    <a:pt x="2" y="179"/>
                  </a:lnTo>
                  <a:lnTo>
                    <a:pt x="7" y="165"/>
                  </a:lnTo>
                  <a:lnTo>
                    <a:pt x="10" y="160"/>
                  </a:lnTo>
                  <a:lnTo>
                    <a:pt x="15" y="154"/>
                  </a:lnTo>
                  <a:lnTo>
                    <a:pt x="83" y="86"/>
                  </a:lnTo>
                  <a:lnTo>
                    <a:pt x="93" y="86"/>
                  </a:lnTo>
                  <a:lnTo>
                    <a:pt x="93" y="86"/>
                  </a:lnTo>
                  <a:lnTo>
                    <a:pt x="98" y="86"/>
                  </a:lnTo>
                  <a:lnTo>
                    <a:pt x="103" y="88"/>
                  </a:lnTo>
                  <a:lnTo>
                    <a:pt x="111" y="94"/>
                  </a:lnTo>
                  <a:lnTo>
                    <a:pt x="118" y="103"/>
                  </a:lnTo>
                  <a:lnTo>
                    <a:pt x="119" y="108"/>
                  </a:lnTo>
                  <a:lnTo>
                    <a:pt x="119" y="113"/>
                  </a:lnTo>
                  <a:lnTo>
                    <a:pt x="119" y="122"/>
                  </a:lnTo>
                  <a:lnTo>
                    <a:pt x="71" y="170"/>
                  </a:lnTo>
                  <a:lnTo>
                    <a:pt x="61" y="160"/>
                  </a:lnTo>
                  <a:lnTo>
                    <a:pt x="106" y="116"/>
                  </a:lnTo>
                  <a:lnTo>
                    <a:pt x="106" y="113"/>
                  </a:lnTo>
                  <a:lnTo>
                    <a:pt x="106" y="113"/>
                  </a:lnTo>
                  <a:lnTo>
                    <a:pt x="104" y="108"/>
                  </a:lnTo>
                  <a:lnTo>
                    <a:pt x="103" y="103"/>
                  </a:lnTo>
                  <a:lnTo>
                    <a:pt x="98" y="101"/>
                  </a:lnTo>
                  <a:lnTo>
                    <a:pt x="93" y="99"/>
                  </a:lnTo>
                  <a:lnTo>
                    <a:pt x="90" y="99"/>
                  </a:lnTo>
                  <a:lnTo>
                    <a:pt x="25" y="164"/>
                  </a:lnTo>
                  <a:lnTo>
                    <a:pt x="25" y="164"/>
                  </a:lnTo>
                  <a:lnTo>
                    <a:pt x="19" y="172"/>
                  </a:lnTo>
                  <a:lnTo>
                    <a:pt x="15" y="182"/>
                  </a:lnTo>
                  <a:lnTo>
                    <a:pt x="14" y="192"/>
                  </a:lnTo>
                  <a:lnTo>
                    <a:pt x="14" y="238"/>
                  </a:lnTo>
                  <a:lnTo>
                    <a:pt x="73" y="238"/>
                  </a:lnTo>
                  <a:lnTo>
                    <a:pt x="73" y="232"/>
                  </a:lnTo>
                  <a:lnTo>
                    <a:pt x="73" y="232"/>
                  </a:lnTo>
                  <a:lnTo>
                    <a:pt x="73" y="228"/>
                  </a:lnTo>
                  <a:lnTo>
                    <a:pt x="75" y="222"/>
                  </a:lnTo>
                  <a:lnTo>
                    <a:pt x="80" y="212"/>
                  </a:lnTo>
                  <a:lnTo>
                    <a:pt x="88" y="200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41" y="146"/>
                  </a:lnTo>
                  <a:lnTo>
                    <a:pt x="144" y="139"/>
                  </a:lnTo>
                  <a:lnTo>
                    <a:pt x="146" y="132"/>
                  </a:lnTo>
                  <a:lnTo>
                    <a:pt x="146" y="27"/>
                  </a:lnTo>
                  <a:lnTo>
                    <a:pt x="146" y="27"/>
                  </a:lnTo>
                  <a:lnTo>
                    <a:pt x="144" y="22"/>
                  </a:lnTo>
                  <a:lnTo>
                    <a:pt x="143" y="17"/>
                  </a:lnTo>
                  <a:lnTo>
                    <a:pt x="138" y="15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28" y="15"/>
                  </a:lnTo>
                  <a:lnTo>
                    <a:pt x="123" y="17"/>
                  </a:lnTo>
                  <a:lnTo>
                    <a:pt x="121" y="22"/>
                  </a:lnTo>
                  <a:lnTo>
                    <a:pt x="119" y="27"/>
                  </a:lnTo>
                  <a:lnTo>
                    <a:pt x="119" y="79"/>
                  </a:lnTo>
                  <a:lnTo>
                    <a:pt x="106" y="79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2"/>
                  </a:lnTo>
                  <a:lnTo>
                    <a:pt x="108" y="17"/>
                  </a:lnTo>
                  <a:lnTo>
                    <a:pt x="114" y="8"/>
                  </a:lnTo>
                  <a:lnTo>
                    <a:pt x="123" y="2"/>
                  </a:lnTo>
                  <a:lnTo>
                    <a:pt x="128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8" y="0"/>
                  </a:lnTo>
                  <a:lnTo>
                    <a:pt x="143" y="2"/>
                  </a:lnTo>
                  <a:lnTo>
                    <a:pt x="151" y="8"/>
                  </a:lnTo>
                  <a:lnTo>
                    <a:pt x="157" y="17"/>
                  </a:lnTo>
                  <a:lnTo>
                    <a:pt x="159" y="22"/>
                  </a:lnTo>
                  <a:lnTo>
                    <a:pt x="159" y="27"/>
                  </a:lnTo>
                  <a:lnTo>
                    <a:pt x="159" y="132"/>
                  </a:lnTo>
                  <a:lnTo>
                    <a:pt x="159" y="132"/>
                  </a:lnTo>
                  <a:lnTo>
                    <a:pt x="159" y="136"/>
                  </a:lnTo>
                  <a:lnTo>
                    <a:pt x="157" y="142"/>
                  </a:lnTo>
                  <a:lnTo>
                    <a:pt x="152" y="152"/>
                  </a:lnTo>
                  <a:lnTo>
                    <a:pt x="144" y="164"/>
                  </a:lnTo>
                  <a:lnTo>
                    <a:pt x="98" y="210"/>
                  </a:lnTo>
                  <a:lnTo>
                    <a:pt x="98" y="210"/>
                  </a:lnTo>
                  <a:lnTo>
                    <a:pt x="91" y="218"/>
                  </a:lnTo>
                  <a:lnTo>
                    <a:pt x="88" y="225"/>
                  </a:lnTo>
                  <a:lnTo>
                    <a:pt x="86" y="232"/>
                  </a:lnTo>
                  <a:lnTo>
                    <a:pt x="86" y="251"/>
                  </a:lnTo>
                  <a:lnTo>
                    <a:pt x="86" y="2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6"/>
            <p:cNvSpPr/>
            <p:nvPr/>
          </p:nvSpPr>
          <p:spPr>
            <a:xfrm>
              <a:off x="9791700" y="3607594"/>
              <a:ext cx="179388" cy="84138"/>
            </a:xfrm>
            <a:custGeom>
              <a:avLst/>
              <a:gdLst/>
              <a:ahLst/>
              <a:cxnLst/>
              <a:rect l="l" t="t" r="r" b="b"/>
              <a:pathLst>
                <a:path w="113" h="53" extrusionOk="0">
                  <a:moveTo>
                    <a:pt x="113" y="53"/>
                  </a:moveTo>
                  <a:lnTo>
                    <a:pt x="99" y="53"/>
                  </a:lnTo>
                  <a:lnTo>
                    <a:pt x="99" y="13"/>
                  </a:lnTo>
                  <a:lnTo>
                    <a:pt x="13" y="13"/>
                  </a:lnTo>
                  <a:lnTo>
                    <a:pt x="13" y="53"/>
                  </a:lnTo>
                  <a:lnTo>
                    <a:pt x="0" y="5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8"/>
                  </a:lnTo>
                  <a:lnTo>
                    <a:pt x="3" y="3"/>
                  </a:lnTo>
                  <a:lnTo>
                    <a:pt x="8" y="2"/>
                  </a:lnTo>
                  <a:lnTo>
                    <a:pt x="13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4" y="2"/>
                  </a:lnTo>
                  <a:lnTo>
                    <a:pt x="109" y="3"/>
                  </a:lnTo>
                  <a:lnTo>
                    <a:pt x="111" y="8"/>
                  </a:lnTo>
                  <a:lnTo>
                    <a:pt x="113" y="13"/>
                  </a:lnTo>
                  <a:lnTo>
                    <a:pt x="113" y="53"/>
                  </a:lnTo>
                  <a:lnTo>
                    <a:pt x="11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9486900" y="3607594"/>
              <a:ext cx="179388" cy="84138"/>
            </a:xfrm>
            <a:custGeom>
              <a:avLst/>
              <a:gdLst/>
              <a:ahLst/>
              <a:cxnLst/>
              <a:rect l="l" t="t" r="r" b="b"/>
              <a:pathLst>
                <a:path w="113" h="53" extrusionOk="0">
                  <a:moveTo>
                    <a:pt x="113" y="53"/>
                  </a:moveTo>
                  <a:lnTo>
                    <a:pt x="100" y="53"/>
                  </a:lnTo>
                  <a:lnTo>
                    <a:pt x="100" y="13"/>
                  </a:lnTo>
                  <a:lnTo>
                    <a:pt x="14" y="13"/>
                  </a:lnTo>
                  <a:lnTo>
                    <a:pt x="14" y="53"/>
                  </a:lnTo>
                  <a:lnTo>
                    <a:pt x="0" y="5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8"/>
                  </a:lnTo>
                  <a:lnTo>
                    <a:pt x="4" y="3"/>
                  </a:lnTo>
                  <a:lnTo>
                    <a:pt x="9" y="2"/>
                  </a:lnTo>
                  <a:lnTo>
                    <a:pt x="14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4" y="2"/>
                  </a:lnTo>
                  <a:lnTo>
                    <a:pt x="109" y="3"/>
                  </a:lnTo>
                  <a:lnTo>
                    <a:pt x="111" y="8"/>
                  </a:lnTo>
                  <a:lnTo>
                    <a:pt x="113" y="13"/>
                  </a:lnTo>
                  <a:lnTo>
                    <a:pt x="113" y="53"/>
                  </a:lnTo>
                  <a:lnTo>
                    <a:pt x="113" y="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9718675" y="3188494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9718675" y="3229769"/>
              <a:ext cx="20638" cy="20638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9518650" y="3061494"/>
              <a:ext cx="420688" cy="392113"/>
            </a:xfrm>
            <a:custGeom>
              <a:avLst/>
              <a:gdLst/>
              <a:ahLst/>
              <a:cxnLst/>
              <a:rect l="l" t="t" r="r" b="b"/>
              <a:pathLst>
                <a:path w="265" h="247" extrusionOk="0">
                  <a:moveTo>
                    <a:pt x="132" y="247"/>
                  </a:moveTo>
                  <a:lnTo>
                    <a:pt x="129" y="243"/>
                  </a:lnTo>
                  <a:lnTo>
                    <a:pt x="129" y="243"/>
                  </a:lnTo>
                  <a:lnTo>
                    <a:pt x="106" y="230"/>
                  </a:lnTo>
                  <a:lnTo>
                    <a:pt x="86" y="214"/>
                  </a:lnTo>
                  <a:lnTo>
                    <a:pt x="63" y="192"/>
                  </a:lnTo>
                  <a:lnTo>
                    <a:pt x="51" y="180"/>
                  </a:lnTo>
                  <a:lnTo>
                    <a:pt x="40" y="167"/>
                  </a:lnTo>
                  <a:lnTo>
                    <a:pt x="28" y="152"/>
                  </a:lnTo>
                  <a:lnTo>
                    <a:pt x="20" y="137"/>
                  </a:lnTo>
                  <a:lnTo>
                    <a:pt x="12" y="121"/>
                  </a:lnTo>
                  <a:lnTo>
                    <a:pt x="5" y="103"/>
                  </a:lnTo>
                  <a:lnTo>
                    <a:pt x="2" y="8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3"/>
                  </a:lnTo>
                  <a:lnTo>
                    <a:pt x="5" y="40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0" y="5"/>
                  </a:lnTo>
                  <a:lnTo>
                    <a:pt x="53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6" y="0"/>
                  </a:lnTo>
                  <a:lnTo>
                    <a:pt x="86" y="4"/>
                  </a:lnTo>
                  <a:lnTo>
                    <a:pt x="96" y="7"/>
                  </a:lnTo>
                  <a:lnTo>
                    <a:pt x="104" y="12"/>
                  </a:lnTo>
                  <a:lnTo>
                    <a:pt x="113" y="17"/>
                  </a:lnTo>
                  <a:lnTo>
                    <a:pt x="121" y="23"/>
                  </a:lnTo>
                  <a:lnTo>
                    <a:pt x="127" y="32"/>
                  </a:lnTo>
                  <a:lnTo>
                    <a:pt x="132" y="40"/>
                  </a:lnTo>
                  <a:lnTo>
                    <a:pt x="132" y="40"/>
                  </a:lnTo>
                  <a:lnTo>
                    <a:pt x="137" y="32"/>
                  </a:lnTo>
                  <a:lnTo>
                    <a:pt x="144" y="23"/>
                  </a:lnTo>
                  <a:lnTo>
                    <a:pt x="152" y="17"/>
                  </a:lnTo>
                  <a:lnTo>
                    <a:pt x="161" y="12"/>
                  </a:lnTo>
                  <a:lnTo>
                    <a:pt x="169" y="7"/>
                  </a:lnTo>
                  <a:lnTo>
                    <a:pt x="179" y="4"/>
                  </a:lnTo>
                  <a:lnTo>
                    <a:pt x="189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2"/>
                  </a:lnTo>
                  <a:lnTo>
                    <a:pt x="225" y="5"/>
                  </a:lnTo>
                  <a:lnTo>
                    <a:pt x="235" y="12"/>
                  </a:lnTo>
                  <a:lnTo>
                    <a:pt x="245" y="20"/>
                  </a:lnTo>
                  <a:lnTo>
                    <a:pt x="253" y="30"/>
                  </a:lnTo>
                  <a:lnTo>
                    <a:pt x="260" y="40"/>
                  </a:lnTo>
                  <a:lnTo>
                    <a:pt x="263" y="53"/>
                  </a:lnTo>
                  <a:lnTo>
                    <a:pt x="265" y="66"/>
                  </a:lnTo>
                  <a:lnTo>
                    <a:pt x="265" y="66"/>
                  </a:lnTo>
                  <a:lnTo>
                    <a:pt x="263" y="85"/>
                  </a:lnTo>
                  <a:lnTo>
                    <a:pt x="260" y="103"/>
                  </a:lnTo>
                  <a:lnTo>
                    <a:pt x="253" y="121"/>
                  </a:lnTo>
                  <a:lnTo>
                    <a:pt x="245" y="137"/>
                  </a:lnTo>
                  <a:lnTo>
                    <a:pt x="237" y="152"/>
                  </a:lnTo>
                  <a:lnTo>
                    <a:pt x="225" y="167"/>
                  </a:lnTo>
                  <a:lnTo>
                    <a:pt x="213" y="180"/>
                  </a:lnTo>
                  <a:lnTo>
                    <a:pt x="202" y="192"/>
                  </a:lnTo>
                  <a:lnTo>
                    <a:pt x="179" y="214"/>
                  </a:lnTo>
                  <a:lnTo>
                    <a:pt x="159" y="230"/>
                  </a:lnTo>
                  <a:lnTo>
                    <a:pt x="136" y="243"/>
                  </a:lnTo>
                  <a:lnTo>
                    <a:pt x="132" y="247"/>
                  </a:lnTo>
                  <a:lnTo>
                    <a:pt x="132" y="247"/>
                  </a:lnTo>
                  <a:close/>
                  <a:moveTo>
                    <a:pt x="66" y="13"/>
                  </a:moveTo>
                  <a:lnTo>
                    <a:pt x="66" y="13"/>
                  </a:lnTo>
                  <a:lnTo>
                    <a:pt x="56" y="15"/>
                  </a:lnTo>
                  <a:lnTo>
                    <a:pt x="46" y="18"/>
                  </a:lnTo>
                  <a:lnTo>
                    <a:pt x="37" y="22"/>
                  </a:lnTo>
                  <a:lnTo>
                    <a:pt x="28" y="28"/>
                  </a:lnTo>
                  <a:lnTo>
                    <a:pt x="22" y="37"/>
                  </a:lnTo>
                  <a:lnTo>
                    <a:pt x="18" y="47"/>
                  </a:lnTo>
                  <a:lnTo>
                    <a:pt x="15" y="5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5" y="83"/>
                  </a:lnTo>
                  <a:lnTo>
                    <a:pt x="18" y="98"/>
                  </a:lnTo>
                  <a:lnTo>
                    <a:pt x="23" y="113"/>
                  </a:lnTo>
                  <a:lnTo>
                    <a:pt x="30" y="126"/>
                  </a:lnTo>
                  <a:lnTo>
                    <a:pt x="37" y="139"/>
                  </a:lnTo>
                  <a:lnTo>
                    <a:pt x="46" y="152"/>
                  </a:lnTo>
                  <a:lnTo>
                    <a:pt x="66" y="176"/>
                  </a:lnTo>
                  <a:lnTo>
                    <a:pt x="86" y="195"/>
                  </a:lnTo>
                  <a:lnTo>
                    <a:pt x="106" y="212"/>
                  </a:lnTo>
                  <a:lnTo>
                    <a:pt x="122" y="223"/>
                  </a:lnTo>
                  <a:lnTo>
                    <a:pt x="132" y="230"/>
                  </a:lnTo>
                  <a:lnTo>
                    <a:pt x="132" y="230"/>
                  </a:lnTo>
                  <a:lnTo>
                    <a:pt x="142" y="223"/>
                  </a:lnTo>
                  <a:lnTo>
                    <a:pt x="159" y="212"/>
                  </a:lnTo>
                  <a:lnTo>
                    <a:pt x="179" y="195"/>
                  </a:lnTo>
                  <a:lnTo>
                    <a:pt x="199" y="176"/>
                  </a:lnTo>
                  <a:lnTo>
                    <a:pt x="218" y="152"/>
                  </a:lnTo>
                  <a:lnTo>
                    <a:pt x="228" y="139"/>
                  </a:lnTo>
                  <a:lnTo>
                    <a:pt x="235" y="126"/>
                  </a:lnTo>
                  <a:lnTo>
                    <a:pt x="242" y="113"/>
                  </a:lnTo>
                  <a:lnTo>
                    <a:pt x="246" y="98"/>
                  </a:lnTo>
                  <a:lnTo>
                    <a:pt x="250" y="83"/>
                  </a:lnTo>
                  <a:lnTo>
                    <a:pt x="251" y="66"/>
                  </a:lnTo>
                  <a:lnTo>
                    <a:pt x="251" y="66"/>
                  </a:lnTo>
                  <a:lnTo>
                    <a:pt x="250" y="56"/>
                  </a:lnTo>
                  <a:lnTo>
                    <a:pt x="246" y="47"/>
                  </a:lnTo>
                  <a:lnTo>
                    <a:pt x="243" y="37"/>
                  </a:lnTo>
                  <a:lnTo>
                    <a:pt x="237" y="28"/>
                  </a:lnTo>
                  <a:lnTo>
                    <a:pt x="228" y="22"/>
                  </a:lnTo>
                  <a:lnTo>
                    <a:pt x="218" y="18"/>
                  </a:lnTo>
                  <a:lnTo>
                    <a:pt x="208" y="15"/>
                  </a:lnTo>
                  <a:lnTo>
                    <a:pt x="199" y="13"/>
                  </a:lnTo>
                  <a:lnTo>
                    <a:pt x="199" y="13"/>
                  </a:lnTo>
                  <a:lnTo>
                    <a:pt x="189" y="15"/>
                  </a:lnTo>
                  <a:lnTo>
                    <a:pt x="177" y="17"/>
                  </a:lnTo>
                  <a:lnTo>
                    <a:pt x="167" y="22"/>
                  </a:lnTo>
                  <a:lnTo>
                    <a:pt x="159" y="28"/>
                  </a:lnTo>
                  <a:lnTo>
                    <a:pt x="151" y="35"/>
                  </a:lnTo>
                  <a:lnTo>
                    <a:pt x="144" y="45"/>
                  </a:lnTo>
                  <a:lnTo>
                    <a:pt x="141" y="55"/>
                  </a:lnTo>
                  <a:lnTo>
                    <a:pt x="139" y="66"/>
                  </a:lnTo>
                  <a:lnTo>
                    <a:pt x="126" y="66"/>
                  </a:lnTo>
                  <a:lnTo>
                    <a:pt x="126" y="66"/>
                  </a:lnTo>
                  <a:lnTo>
                    <a:pt x="124" y="55"/>
                  </a:lnTo>
                  <a:lnTo>
                    <a:pt x="121" y="45"/>
                  </a:lnTo>
                  <a:lnTo>
                    <a:pt x="114" y="35"/>
                  </a:lnTo>
                  <a:lnTo>
                    <a:pt x="106" y="28"/>
                  </a:lnTo>
                  <a:lnTo>
                    <a:pt x="98" y="22"/>
                  </a:lnTo>
                  <a:lnTo>
                    <a:pt x="88" y="17"/>
                  </a:lnTo>
                  <a:lnTo>
                    <a:pt x="76" y="15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66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9834562" y="3104356"/>
              <a:ext cx="61913" cy="61913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9" y="39"/>
                  </a:moveTo>
                  <a:lnTo>
                    <a:pt x="26" y="39"/>
                  </a:lnTo>
                  <a:lnTo>
                    <a:pt x="26" y="39"/>
                  </a:lnTo>
                  <a:lnTo>
                    <a:pt x="26" y="34"/>
                  </a:lnTo>
                  <a:lnTo>
                    <a:pt x="24" y="29"/>
                  </a:lnTo>
                  <a:lnTo>
                    <a:pt x="18" y="21"/>
                  </a:lnTo>
                  <a:lnTo>
                    <a:pt x="9" y="15"/>
                  </a:lnTo>
                  <a:lnTo>
                    <a:pt x="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"/>
                  </a:lnTo>
                  <a:lnTo>
                    <a:pt x="14" y="3"/>
                  </a:lnTo>
                  <a:lnTo>
                    <a:pt x="21" y="6"/>
                  </a:lnTo>
                  <a:lnTo>
                    <a:pt x="28" y="13"/>
                  </a:lnTo>
                  <a:lnTo>
                    <a:pt x="33" y="18"/>
                  </a:lnTo>
                  <a:lnTo>
                    <a:pt x="36" y="25"/>
                  </a:lnTo>
                  <a:lnTo>
                    <a:pt x="39" y="33"/>
                  </a:lnTo>
                  <a:lnTo>
                    <a:pt x="39" y="39"/>
                  </a:lnTo>
                  <a:lnTo>
                    <a:pt x="39" y="39"/>
                  </a:lnTo>
                  <a:lnTo>
                    <a:pt x="39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6"/>
            <p:cNvSpPr/>
            <p:nvPr/>
          </p:nvSpPr>
          <p:spPr>
            <a:xfrm>
              <a:off x="9561512" y="3104356"/>
              <a:ext cx="61913" cy="61913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13" y="39"/>
                  </a:moveTo>
                  <a:lnTo>
                    <a:pt x="0" y="39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3" y="25"/>
                  </a:lnTo>
                  <a:lnTo>
                    <a:pt x="6" y="18"/>
                  </a:lnTo>
                  <a:lnTo>
                    <a:pt x="11" y="13"/>
                  </a:lnTo>
                  <a:lnTo>
                    <a:pt x="18" y="6"/>
                  </a:lnTo>
                  <a:lnTo>
                    <a:pt x="24" y="3"/>
                  </a:lnTo>
                  <a:lnTo>
                    <a:pt x="31" y="1"/>
                  </a:lnTo>
                  <a:lnTo>
                    <a:pt x="39" y="0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34" y="13"/>
                  </a:lnTo>
                  <a:lnTo>
                    <a:pt x="29" y="15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13" y="34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3" y="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46"/>
          <p:cNvGrpSpPr/>
          <p:nvPr/>
        </p:nvGrpSpPr>
        <p:grpSpPr>
          <a:xfrm>
            <a:off x="5147302" y="2553429"/>
            <a:ext cx="354319" cy="358059"/>
            <a:chOff x="1630101" y="2610836"/>
            <a:chExt cx="601663" cy="608013"/>
          </a:xfrm>
        </p:grpSpPr>
        <p:sp>
          <p:nvSpPr>
            <p:cNvPr id="372" name="Google Shape;372;p46"/>
            <p:cNvSpPr/>
            <p:nvPr/>
          </p:nvSpPr>
          <p:spPr>
            <a:xfrm>
              <a:off x="1692014" y="2766411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246" h="246" extrusionOk="0">
                  <a:moveTo>
                    <a:pt x="123" y="246"/>
                  </a:moveTo>
                  <a:lnTo>
                    <a:pt x="100" y="244"/>
                  </a:lnTo>
                  <a:lnTo>
                    <a:pt x="87" y="242"/>
                  </a:lnTo>
                  <a:lnTo>
                    <a:pt x="75" y="237"/>
                  </a:lnTo>
                  <a:lnTo>
                    <a:pt x="66" y="232"/>
                  </a:lnTo>
                  <a:lnTo>
                    <a:pt x="55" y="226"/>
                  </a:lnTo>
                  <a:lnTo>
                    <a:pt x="44" y="218"/>
                  </a:lnTo>
                  <a:lnTo>
                    <a:pt x="36" y="210"/>
                  </a:lnTo>
                  <a:lnTo>
                    <a:pt x="27" y="200"/>
                  </a:lnTo>
                  <a:lnTo>
                    <a:pt x="20" y="190"/>
                  </a:lnTo>
                  <a:lnTo>
                    <a:pt x="14" y="180"/>
                  </a:lnTo>
                  <a:lnTo>
                    <a:pt x="9" y="169"/>
                  </a:lnTo>
                  <a:lnTo>
                    <a:pt x="5" y="158"/>
                  </a:lnTo>
                  <a:lnTo>
                    <a:pt x="2" y="147"/>
                  </a:lnTo>
                  <a:lnTo>
                    <a:pt x="0" y="134"/>
                  </a:lnTo>
                  <a:lnTo>
                    <a:pt x="0" y="111"/>
                  </a:lnTo>
                  <a:lnTo>
                    <a:pt x="2" y="100"/>
                  </a:lnTo>
                  <a:lnTo>
                    <a:pt x="5" y="87"/>
                  </a:lnTo>
                  <a:lnTo>
                    <a:pt x="9" y="77"/>
                  </a:lnTo>
                  <a:lnTo>
                    <a:pt x="14" y="65"/>
                  </a:lnTo>
                  <a:lnTo>
                    <a:pt x="20" y="55"/>
                  </a:lnTo>
                  <a:lnTo>
                    <a:pt x="28" y="45"/>
                  </a:lnTo>
                  <a:lnTo>
                    <a:pt x="36" y="36"/>
                  </a:lnTo>
                  <a:lnTo>
                    <a:pt x="45" y="27"/>
                  </a:lnTo>
                  <a:lnTo>
                    <a:pt x="55" y="21"/>
                  </a:lnTo>
                  <a:lnTo>
                    <a:pt x="66" y="14"/>
                  </a:lnTo>
                  <a:lnTo>
                    <a:pt x="76" y="8"/>
                  </a:lnTo>
                  <a:lnTo>
                    <a:pt x="87" y="5"/>
                  </a:lnTo>
                  <a:lnTo>
                    <a:pt x="100" y="2"/>
                  </a:lnTo>
                  <a:lnTo>
                    <a:pt x="111" y="0"/>
                  </a:lnTo>
                  <a:lnTo>
                    <a:pt x="134" y="0"/>
                  </a:lnTo>
                  <a:lnTo>
                    <a:pt x="147" y="2"/>
                  </a:lnTo>
                  <a:lnTo>
                    <a:pt x="168" y="9"/>
                  </a:lnTo>
                  <a:lnTo>
                    <a:pt x="180" y="14"/>
                  </a:lnTo>
                  <a:lnTo>
                    <a:pt x="200" y="28"/>
                  </a:lnTo>
                  <a:lnTo>
                    <a:pt x="209" y="36"/>
                  </a:lnTo>
                  <a:lnTo>
                    <a:pt x="219" y="46"/>
                  </a:lnTo>
                  <a:lnTo>
                    <a:pt x="226" y="55"/>
                  </a:lnTo>
                  <a:lnTo>
                    <a:pt x="231" y="66"/>
                  </a:lnTo>
                  <a:lnTo>
                    <a:pt x="237" y="77"/>
                  </a:lnTo>
                  <a:lnTo>
                    <a:pt x="241" y="88"/>
                  </a:lnTo>
                  <a:lnTo>
                    <a:pt x="244" y="100"/>
                  </a:lnTo>
                  <a:lnTo>
                    <a:pt x="246" y="123"/>
                  </a:lnTo>
                  <a:lnTo>
                    <a:pt x="244" y="148"/>
                  </a:lnTo>
                  <a:lnTo>
                    <a:pt x="241" y="158"/>
                  </a:lnTo>
                  <a:lnTo>
                    <a:pt x="236" y="169"/>
                  </a:lnTo>
                  <a:lnTo>
                    <a:pt x="231" y="180"/>
                  </a:lnTo>
                  <a:lnTo>
                    <a:pt x="226" y="190"/>
                  </a:lnTo>
                  <a:lnTo>
                    <a:pt x="218" y="201"/>
                  </a:lnTo>
                  <a:lnTo>
                    <a:pt x="199" y="219"/>
                  </a:lnTo>
                  <a:lnTo>
                    <a:pt x="190" y="226"/>
                  </a:lnTo>
                  <a:lnTo>
                    <a:pt x="179" y="232"/>
                  </a:lnTo>
                  <a:lnTo>
                    <a:pt x="168" y="238"/>
                  </a:lnTo>
                  <a:lnTo>
                    <a:pt x="158" y="242"/>
                  </a:lnTo>
                  <a:lnTo>
                    <a:pt x="146" y="244"/>
                  </a:lnTo>
                  <a:lnTo>
                    <a:pt x="123" y="246"/>
                  </a:lnTo>
                  <a:close/>
                  <a:moveTo>
                    <a:pt x="102" y="233"/>
                  </a:moveTo>
                  <a:lnTo>
                    <a:pt x="123" y="235"/>
                  </a:lnTo>
                  <a:lnTo>
                    <a:pt x="144" y="233"/>
                  </a:lnTo>
                  <a:lnTo>
                    <a:pt x="154" y="230"/>
                  </a:lnTo>
                  <a:lnTo>
                    <a:pt x="165" y="226"/>
                  </a:lnTo>
                  <a:lnTo>
                    <a:pt x="174" y="222"/>
                  </a:lnTo>
                  <a:lnTo>
                    <a:pt x="184" y="216"/>
                  </a:lnTo>
                  <a:lnTo>
                    <a:pt x="193" y="210"/>
                  </a:lnTo>
                  <a:lnTo>
                    <a:pt x="209" y="193"/>
                  </a:lnTo>
                  <a:lnTo>
                    <a:pt x="216" y="184"/>
                  </a:lnTo>
                  <a:lnTo>
                    <a:pt x="222" y="175"/>
                  </a:lnTo>
                  <a:lnTo>
                    <a:pt x="226" y="165"/>
                  </a:lnTo>
                  <a:lnTo>
                    <a:pt x="229" y="154"/>
                  </a:lnTo>
                  <a:lnTo>
                    <a:pt x="232" y="145"/>
                  </a:lnTo>
                  <a:lnTo>
                    <a:pt x="234" y="123"/>
                  </a:lnTo>
                  <a:lnTo>
                    <a:pt x="232" y="102"/>
                  </a:lnTo>
                  <a:lnTo>
                    <a:pt x="229" y="91"/>
                  </a:lnTo>
                  <a:lnTo>
                    <a:pt x="226" y="81"/>
                  </a:lnTo>
                  <a:lnTo>
                    <a:pt x="222" y="71"/>
                  </a:lnTo>
                  <a:lnTo>
                    <a:pt x="216" y="61"/>
                  </a:lnTo>
                  <a:lnTo>
                    <a:pt x="209" y="53"/>
                  </a:lnTo>
                  <a:lnTo>
                    <a:pt x="201" y="44"/>
                  </a:lnTo>
                  <a:lnTo>
                    <a:pt x="193" y="37"/>
                  </a:lnTo>
                  <a:lnTo>
                    <a:pt x="174" y="23"/>
                  </a:lnTo>
                  <a:lnTo>
                    <a:pt x="165" y="20"/>
                  </a:lnTo>
                  <a:lnTo>
                    <a:pt x="144" y="14"/>
                  </a:lnTo>
                  <a:lnTo>
                    <a:pt x="134" y="12"/>
                  </a:lnTo>
                  <a:lnTo>
                    <a:pt x="112" y="12"/>
                  </a:lnTo>
                  <a:lnTo>
                    <a:pt x="102" y="14"/>
                  </a:lnTo>
                  <a:lnTo>
                    <a:pt x="90" y="17"/>
                  </a:lnTo>
                  <a:lnTo>
                    <a:pt x="80" y="20"/>
                  </a:lnTo>
                  <a:lnTo>
                    <a:pt x="71" y="23"/>
                  </a:lnTo>
                  <a:lnTo>
                    <a:pt x="61" y="30"/>
                  </a:lnTo>
                  <a:lnTo>
                    <a:pt x="52" y="37"/>
                  </a:lnTo>
                  <a:lnTo>
                    <a:pt x="43" y="44"/>
                  </a:lnTo>
                  <a:lnTo>
                    <a:pt x="37" y="53"/>
                  </a:lnTo>
                  <a:lnTo>
                    <a:pt x="30" y="61"/>
                  </a:lnTo>
                  <a:lnTo>
                    <a:pt x="24" y="71"/>
                  </a:lnTo>
                  <a:lnTo>
                    <a:pt x="20" y="81"/>
                  </a:lnTo>
                  <a:lnTo>
                    <a:pt x="16" y="91"/>
                  </a:lnTo>
                  <a:lnTo>
                    <a:pt x="13" y="102"/>
                  </a:lnTo>
                  <a:lnTo>
                    <a:pt x="11" y="113"/>
                  </a:lnTo>
                  <a:lnTo>
                    <a:pt x="11" y="134"/>
                  </a:lnTo>
                  <a:lnTo>
                    <a:pt x="13" y="145"/>
                  </a:lnTo>
                  <a:lnTo>
                    <a:pt x="16" y="154"/>
                  </a:lnTo>
                  <a:lnTo>
                    <a:pt x="20" y="165"/>
                  </a:lnTo>
                  <a:lnTo>
                    <a:pt x="24" y="175"/>
                  </a:lnTo>
                  <a:lnTo>
                    <a:pt x="30" y="184"/>
                  </a:lnTo>
                  <a:lnTo>
                    <a:pt x="37" y="193"/>
                  </a:lnTo>
                  <a:lnTo>
                    <a:pt x="43" y="202"/>
                  </a:lnTo>
                  <a:lnTo>
                    <a:pt x="52" y="210"/>
                  </a:lnTo>
                  <a:lnTo>
                    <a:pt x="61" y="216"/>
                  </a:lnTo>
                  <a:lnTo>
                    <a:pt x="71" y="222"/>
                  </a:lnTo>
                  <a:lnTo>
                    <a:pt x="80" y="226"/>
                  </a:lnTo>
                  <a:lnTo>
                    <a:pt x="91" y="230"/>
                  </a:lnTo>
                  <a:lnTo>
                    <a:pt x="102" y="2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1630101" y="2704499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324"/>
                  </a:moveTo>
                  <a:lnTo>
                    <a:pt x="145" y="323"/>
                  </a:lnTo>
                  <a:lnTo>
                    <a:pt x="130" y="321"/>
                  </a:lnTo>
                  <a:lnTo>
                    <a:pt x="115" y="317"/>
                  </a:lnTo>
                  <a:lnTo>
                    <a:pt x="100" y="312"/>
                  </a:lnTo>
                  <a:lnTo>
                    <a:pt x="86" y="305"/>
                  </a:lnTo>
                  <a:lnTo>
                    <a:pt x="73" y="297"/>
                  </a:lnTo>
                  <a:lnTo>
                    <a:pt x="59" y="287"/>
                  </a:lnTo>
                  <a:lnTo>
                    <a:pt x="47" y="277"/>
                  </a:lnTo>
                  <a:lnTo>
                    <a:pt x="36" y="264"/>
                  </a:lnTo>
                  <a:lnTo>
                    <a:pt x="26" y="250"/>
                  </a:lnTo>
                  <a:lnTo>
                    <a:pt x="18" y="238"/>
                  </a:lnTo>
                  <a:lnTo>
                    <a:pt x="11" y="222"/>
                  </a:lnTo>
                  <a:lnTo>
                    <a:pt x="6" y="208"/>
                  </a:lnTo>
                  <a:lnTo>
                    <a:pt x="0" y="177"/>
                  </a:lnTo>
                  <a:lnTo>
                    <a:pt x="0" y="146"/>
                  </a:lnTo>
                  <a:lnTo>
                    <a:pt x="6" y="116"/>
                  </a:lnTo>
                  <a:lnTo>
                    <a:pt x="12" y="100"/>
                  </a:lnTo>
                  <a:lnTo>
                    <a:pt x="18" y="87"/>
                  </a:lnTo>
                  <a:lnTo>
                    <a:pt x="26" y="72"/>
                  </a:lnTo>
                  <a:lnTo>
                    <a:pt x="37" y="60"/>
                  </a:lnTo>
                  <a:lnTo>
                    <a:pt x="48" y="48"/>
                  </a:lnTo>
                  <a:lnTo>
                    <a:pt x="59" y="36"/>
                  </a:lnTo>
                  <a:lnTo>
                    <a:pt x="73" y="27"/>
                  </a:lnTo>
                  <a:lnTo>
                    <a:pt x="86" y="19"/>
                  </a:lnTo>
                  <a:lnTo>
                    <a:pt x="101" y="11"/>
                  </a:lnTo>
                  <a:lnTo>
                    <a:pt x="116" y="6"/>
                  </a:lnTo>
                  <a:lnTo>
                    <a:pt x="146" y="0"/>
                  </a:lnTo>
                  <a:lnTo>
                    <a:pt x="177" y="0"/>
                  </a:lnTo>
                  <a:lnTo>
                    <a:pt x="208" y="6"/>
                  </a:lnTo>
                  <a:lnTo>
                    <a:pt x="224" y="12"/>
                  </a:lnTo>
                  <a:lnTo>
                    <a:pt x="237" y="19"/>
                  </a:lnTo>
                  <a:lnTo>
                    <a:pt x="252" y="27"/>
                  </a:lnTo>
                  <a:lnTo>
                    <a:pt x="265" y="37"/>
                  </a:lnTo>
                  <a:lnTo>
                    <a:pt x="276" y="48"/>
                  </a:lnTo>
                  <a:lnTo>
                    <a:pt x="288" y="61"/>
                  </a:lnTo>
                  <a:lnTo>
                    <a:pt x="297" y="73"/>
                  </a:lnTo>
                  <a:lnTo>
                    <a:pt x="306" y="88"/>
                  </a:lnTo>
                  <a:lnTo>
                    <a:pt x="312" y="101"/>
                  </a:lnTo>
                  <a:lnTo>
                    <a:pt x="317" y="116"/>
                  </a:lnTo>
                  <a:lnTo>
                    <a:pt x="321" y="131"/>
                  </a:lnTo>
                  <a:lnTo>
                    <a:pt x="323" y="147"/>
                  </a:lnTo>
                  <a:lnTo>
                    <a:pt x="324" y="162"/>
                  </a:lnTo>
                  <a:lnTo>
                    <a:pt x="323" y="177"/>
                  </a:lnTo>
                  <a:lnTo>
                    <a:pt x="321" y="192"/>
                  </a:lnTo>
                  <a:lnTo>
                    <a:pt x="317" y="209"/>
                  </a:lnTo>
                  <a:lnTo>
                    <a:pt x="312" y="222"/>
                  </a:lnTo>
                  <a:lnTo>
                    <a:pt x="305" y="238"/>
                  </a:lnTo>
                  <a:lnTo>
                    <a:pt x="288" y="264"/>
                  </a:lnTo>
                  <a:lnTo>
                    <a:pt x="276" y="277"/>
                  </a:lnTo>
                  <a:lnTo>
                    <a:pt x="264" y="288"/>
                  </a:lnTo>
                  <a:lnTo>
                    <a:pt x="251" y="297"/>
                  </a:lnTo>
                  <a:lnTo>
                    <a:pt x="237" y="305"/>
                  </a:lnTo>
                  <a:lnTo>
                    <a:pt x="222" y="313"/>
                  </a:lnTo>
                  <a:lnTo>
                    <a:pt x="208" y="317"/>
                  </a:lnTo>
                  <a:lnTo>
                    <a:pt x="193" y="321"/>
                  </a:lnTo>
                  <a:lnTo>
                    <a:pt x="177" y="323"/>
                  </a:lnTo>
                  <a:lnTo>
                    <a:pt x="162" y="324"/>
                  </a:lnTo>
                  <a:close/>
                  <a:moveTo>
                    <a:pt x="147" y="312"/>
                  </a:moveTo>
                  <a:lnTo>
                    <a:pt x="162" y="313"/>
                  </a:lnTo>
                  <a:lnTo>
                    <a:pt x="176" y="312"/>
                  </a:lnTo>
                  <a:lnTo>
                    <a:pt x="191" y="310"/>
                  </a:lnTo>
                  <a:lnTo>
                    <a:pt x="204" y="306"/>
                  </a:lnTo>
                  <a:lnTo>
                    <a:pt x="218" y="301"/>
                  </a:lnTo>
                  <a:lnTo>
                    <a:pt x="232" y="295"/>
                  </a:lnTo>
                  <a:lnTo>
                    <a:pt x="245" y="287"/>
                  </a:lnTo>
                  <a:lnTo>
                    <a:pt x="257" y="279"/>
                  </a:lnTo>
                  <a:lnTo>
                    <a:pt x="268" y="269"/>
                  </a:lnTo>
                  <a:lnTo>
                    <a:pt x="278" y="256"/>
                  </a:lnTo>
                  <a:lnTo>
                    <a:pt x="296" y="232"/>
                  </a:lnTo>
                  <a:lnTo>
                    <a:pt x="300" y="219"/>
                  </a:lnTo>
                  <a:lnTo>
                    <a:pt x="305" y="205"/>
                  </a:lnTo>
                  <a:lnTo>
                    <a:pt x="309" y="190"/>
                  </a:lnTo>
                  <a:lnTo>
                    <a:pt x="311" y="176"/>
                  </a:lnTo>
                  <a:lnTo>
                    <a:pt x="312" y="162"/>
                  </a:lnTo>
                  <a:lnTo>
                    <a:pt x="311" y="148"/>
                  </a:lnTo>
                  <a:lnTo>
                    <a:pt x="309" y="133"/>
                  </a:lnTo>
                  <a:lnTo>
                    <a:pt x="305" y="120"/>
                  </a:lnTo>
                  <a:lnTo>
                    <a:pt x="300" y="105"/>
                  </a:lnTo>
                  <a:lnTo>
                    <a:pt x="296" y="93"/>
                  </a:lnTo>
                  <a:lnTo>
                    <a:pt x="287" y="79"/>
                  </a:lnTo>
                  <a:lnTo>
                    <a:pt x="278" y="67"/>
                  </a:lnTo>
                  <a:lnTo>
                    <a:pt x="268" y="56"/>
                  </a:lnTo>
                  <a:lnTo>
                    <a:pt x="257" y="46"/>
                  </a:lnTo>
                  <a:lnTo>
                    <a:pt x="245" y="36"/>
                  </a:lnTo>
                  <a:lnTo>
                    <a:pt x="232" y="29"/>
                  </a:lnTo>
                  <a:lnTo>
                    <a:pt x="219" y="23"/>
                  </a:lnTo>
                  <a:lnTo>
                    <a:pt x="204" y="18"/>
                  </a:lnTo>
                  <a:lnTo>
                    <a:pt x="175" y="12"/>
                  </a:lnTo>
                  <a:lnTo>
                    <a:pt x="147" y="12"/>
                  </a:lnTo>
                  <a:lnTo>
                    <a:pt x="119" y="18"/>
                  </a:lnTo>
                  <a:lnTo>
                    <a:pt x="105" y="23"/>
                  </a:lnTo>
                  <a:lnTo>
                    <a:pt x="92" y="29"/>
                  </a:lnTo>
                  <a:lnTo>
                    <a:pt x="79" y="36"/>
                  </a:lnTo>
                  <a:lnTo>
                    <a:pt x="67" y="46"/>
                  </a:lnTo>
                  <a:lnTo>
                    <a:pt x="55" y="56"/>
                  </a:lnTo>
                  <a:lnTo>
                    <a:pt x="46" y="67"/>
                  </a:lnTo>
                  <a:lnTo>
                    <a:pt x="36" y="79"/>
                  </a:lnTo>
                  <a:lnTo>
                    <a:pt x="28" y="93"/>
                  </a:lnTo>
                  <a:lnTo>
                    <a:pt x="22" y="105"/>
                  </a:lnTo>
                  <a:lnTo>
                    <a:pt x="17" y="120"/>
                  </a:lnTo>
                  <a:lnTo>
                    <a:pt x="12" y="148"/>
                  </a:lnTo>
                  <a:lnTo>
                    <a:pt x="12" y="176"/>
                  </a:lnTo>
                  <a:lnTo>
                    <a:pt x="17" y="205"/>
                  </a:lnTo>
                  <a:lnTo>
                    <a:pt x="22" y="219"/>
                  </a:lnTo>
                  <a:lnTo>
                    <a:pt x="28" y="232"/>
                  </a:lnTo>
                  <a:lnTo>
                    <a:pt x="36" y="245"/>
                  </a:lnTo>
                  <a:lnTo>
                    <a:pt x="46" y="256"/>
                  </a:lnTo>
                  <a:lnTo>
                    <a:pt x="55" y="269"/>
                  </a:lnTo>
                  <a:lnTo>
                    <a:pt x="67" y="279"/>
                  </a:lnTo>
                  <a:lnTo>
                    <a:pt x="79" y="287"/>
                  </a:lnTo>
                  <a:lnTo>
                    <a:pt x="92" y="295"/>
                  </a:lnTo>
                  <a:lnTo>
                    <a:pt x="105" y="301"/>
                  </a:lnTo>
                  <a:lnTo>
                    <a:pt x="119" y="306"/>
                  </a:lnTo>
                  <a:lnTo>
                    <a:pt x="133" y="310"/>
                  </a:lnTo>
                  <a:lnTo>
                    <a:pt x="147" y="3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2053964" y="2610836"/>
              <a:ext cx="125413" cy="168275"/>
            </a:xfrm>
            <a:custGeom>
              <a:avLst/>
              <a:gdLst/>
              <a:ahLst/>
              <a:cxnLst/>
              <a:rect l="l" t="t" r="r" b="b"/>
              <a:pathLst>
                <a:path w="79" h="106" extrusionOk="0">
                  <a:moveTo>
                    <a:pt x="13" y="106"/>
                  </a:moveTo>
                  <a:lnTo>
                    <a:pt x="0" y="64"/>
                  </a:lnTo>
                  <a:lnTo>
                    <a:pt x="65" y="0"/>
                  </a:lnTo>
                  <a:lnTo>
                    <a:pt x="79" y="42"/>
                  </a:lnTo>
                  <a:lnTo>
                    <a:pt x="13" y="106"/>
                  </a:lnTo>
                  <a:close/>
                  <a:moveTo>
                    <a:pt x="13" y="68"/>
                  </a:moveTo>
                  <a:lnTo>
                    <a:pt x="19" y="85"/>
                  </a:lnTo>
                  <a:lnTo>
                    <a:pt x="65" y="38"/>
                  </a:lnTo>
                  <a:lnTo>
                    <a:pt x="60" y="22"/>
                  </a:lnTo>
                  <a:lnTo>
                    <a:pt x="13" y="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2061901" y="2663224"/>
              <a:ext cx="169863" cy="125413"/>
            </a:xfrm>
            <a:custGeom>
              <a:avLst/>
              <a:gdLst/>
              <a:ahLst/>
              <a:cxnLst/>
              <a:rect l="l" t="t" r="r" b="b"/>
              <a:pathLst>
                <a:path w="107" h="79" extrusionOk="0">
                  <a:moveTo>
                    <a:pt x="43" y="79"/>
                  </a:moveTo>
                  <a:lnTo>
                    <a:pt x="0" y="65"/>
                  </a:lnTo>
                  <a:lnTo>
                    <a:pt x="65" y="0"/>
                  </a:lnTo>
                  <a:lnTo>
                    <a:pt x="107" y="14"/>
                  </a:lnTo>
                  <a:lnTo>
                    <a:pt x="43" y="79"/>
                  </a:lnTo>
                  <a:close/>
                  <a:moveTo>
                    <a:pt x="22" y="59"/>
                  </a:moveTo>
                  <a:lnTo>
                    <a:pt x="39" y="65"/>
                  </a:lnTo>
                  <a:lnTo>
                    <a:pt x="86" y="20"/>
                  </a:lnTo>
                  <a:lnTo>
                    <a:pt x="69" y="14"/>
                  </a:lnTo>
                  <a:lnTo>
                    <a:pt x="22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1957126" y="2650524"/>
              <a:ext cx="236538" cy="233363"/>
            </a:xfrm>
            <a:custGeom>
              <a:avLst/>
              <a:gdLst/>
              <a:ahLst/>
              <a:cxnLst/>
              <a:rect l="l" t="t" r="r" b="b"/>
              <a:pathLst>
                <a:path w="149" h="147" extrusionOk="0">
                  <a:moveTo>
                    <a:pt x="8" y="147"/>
                  </a:moveTo>
                  <a:lnTo>
                    <a:pt x="0" y="139"/>
                  </a:lnTo>
                  <a:lnTo>
                    <a:pt x="141" y="0"/>
                  </a:lnTo>
                  <a:lnTo>
                    <a:pt x="149" y="7"/>
                  </a:lnTo>
                  <a:lnTo>
                    <a:pt x="8" y="1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1871401" y="2814036"/>
              <a:ext cx="155575" cy="157163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0" y="99"/>
                  </a:moveTo>
                  <a:lnTo>
                    <a:pt x="52" y="0"/>
                  </a:lnTo>
                  <a:lnTo>
                    <a:pt x="65" y="34"/>
                  </a:lnTo>
                  <a:lnTo>
                    <a:pt x="98" y="46"/>
                  </a:lnTo>
                  <a:lnTo>
                    <a:pt x="0" y="99"/>
                  </a:lnTo>
                  <a:close/>
                  <a:moveTo>
                    <a:pt x="51" y="29"/>
                  </a:moveTo>
                  <a:lnTo>
                    <a:pt x="29" y="70"/>
                  </a:lnTo>
                  <a:lnTo>
                    <a:pt x="69" y="48"/>
                  </a:lnTo>
                  <a:lnTo>
                    <a:pt x="55" y="44"/>
                  </a:lnTo>
                  <a:lnTo>
                    <a:pt x="51" y="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1750751" y="2825149"/>
              <a:ext cx="273050" cy="274638"/>
            </a:xfrm>
            <a:custGeom>
              <a:avLst/>
              <a:gdLst/>
              <a:ahLst/>
              <a:cxnLst/>
              <a:rect l="l" t="t" r="r" b="b"/>
              <a:pathLst>
                <a:path w="172" h="173" extrusionOk="0">
                  <a:moveTo>
                    <a:pt x="86" y="173"/>
                  </a:moveTo>
                  <a:lnTo>
                    <a:pt x="69" y="171"/>
                  </a:lnTo>
                  <a:lnTo>
                    <a:pt x="62" y="169"/>
                  </a:lnTo>
                  <a:lnTo>
                    <a:pt x="53" y="166"/>
                  </a:lnTo>
                  <a:lnTo>
                    <a:pt x="45" y="162"/>
                  </a:lnTo>
                  <a:lnTo>
                    <a:pt x="38" y="158"/>
                  </a:lnTo>
                  <a:lnTo>
                    <a:pt x="31" y="152"/>
                  </a:lnTo>
                  <a:lnTo>
                    <a:pt x="18" y="140"/>
                  </a:lnTo>
                  <a:lnTo>
                    <a:pt x="13" y="133"/>
                  </a:lnTo>
                  <a:lnTo>
                    <a:pt x="8" y="125"/>
                  </a:lnTo>
                  <a:lnTo>
                    <a:pt x="5" y="118"/>
                  </a:lnTo>
                  <a:lnTo>
                    <a:pt x="3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78"/>
                  </a:lnTo>
                  <a:lnTo>
                    <a:pt x="1" y="70"/>
                  </a:lnTo>
                  <a:lnTo>
                    <a:pt x="3" y="61"/>
                  </a:lnTo>
                  <a:lnTo>
                    <a:pt x="5" y="53"/>
                  </a:lnTo>
                  <a:lnTo>
                    <a:pt x="9" y="46"/>
                  </a:lnTo>
                  <a:lnTo>
                    <a:pt x="13" y="39"/>
                  </a:lnTo>
                  <a:lnTo>
                    <a:pt x="19" y="31"/>
                  </a:lnTo>
                  <a:lnTo>
                    <a:pt x="25" y="25"/>
                  </a:lnTo>
                  <a:lnTo>
                    <a:pt x="34" y="17"/>
                  </a:lnTo>
                  <a:lnTo>
                    <a:pt x="44" y="11"/>
                  </a:lnTo>
                  <a:lnTo>
                    <a:pt x="55" y="5"/>
                  </a:lnTo>
                  <a:lnTo>
                    <a:pt x="66" y="2"/>
                  </a:lnTo>
                  <a:lnTo>
                    <a:pt x="77" y="0"/>
                  </a:lnTo>
                  <a:lnTo>
                    <a:pt x="89" y="0"/>
                  </a:lnTo>
                  <a:lnTo>
                    <a:pt x="99" y="1"/>
                  </a:lnTo>
                  <a:lnTo>
                    <a:pt x="116" y="4"/>
                  </a:lnTo>
                  <a:lnTo>
                    <a:pt x="114" y="16"/>
                  </a:lnTo>
                  <a:lnTo>
                    <a:pt x="97" y="13"/>
                  </a:lnTo>
                  <a:lnTo>
                    <a:pt x="88" y="12"/>
                  </a:lnTo>
                  <a:lnTo>
                    <a:pt x="78" y="12"/>
                  </a:lnTo>
                  <a:lnTo>
                    <a:pt x="67" y="14"/>
                  </a:lnTo>
                  <a:lnTo>
                    <a:pt x="59" y="17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3" y="33"/>
                  </a:lnTo>
                  <a:lnTo>
                    <a:pt x="28" y="39"/>
                  </a:lnTo>
                  <a:lnTo>
                    <a:pt x="23" y="45"/>
                  </a:lnTo>
                  <a:lnTo>
                    <a:pt x="19" y="51"/>
                  </a:lnTo>
                  <a:lnTo>
                    <a:pt x="17" y="57"/>
                  </a:lnTo>
                  <a:lnTo>
                    <a:pt x="14" y="65"/>
                  </a:lnTo>
                  <a:lnTo>
                    <a:pt x="12" y="72"/>
                  </a:lnTo>
                  <a:lnTo>
                    <a:pt x="11" y="79"/>
                  </a:lnTo>
                  <a:lnTo>
                    <a:pt x="11" y="94"/>
                  </a:lnTo>
                  <a:lnTo>
                    <a:pt x="12" y="101"/>
                  </a:lnTo>
                  <a:lnTo>
                    <a:pt x="14" y="107"/>
                  </a:lnTo>
                  <a:lnTo>
                    <a:pt x="17" y="114"/>
                  </a:lnTo>
                  <a:lnTo>
                    <a:pt x="19" y="120"/>
                  </a:lnTo>
                  <a:lnTo>
                    <a:pt x="23" y="127"/>
                  </a:lnTo>
                  <a:lnTo>
                    <a:pt x="28" y="133"/>
                  </a:lnTo>
                  <a:lnTo>
                    <a:pt x="38" y="143"/>
                  </a:lnTo>
                  <a:lnTo>
                    <a:pt x="44" y="148"/>
                  </a:lnTo>
                  <a:lnTo>
                    <a:pt x="51" y="152"/>
                  </a:lnTo>
                  <a:lnTo>
                    <a:pt x="58" y="155"/>
                  </a:lnTo>
                  <a:lnTo>
                    <a:pt x="65" y="157"/>
                  </a:lnTo>
                  <a:lnTo>
                    <a:pt x="71" y="159"/>
                  </a:lnTo>
                  <a:lnTo>
                    <a:pt x="86" y="161"/>
                  </a:lnTo>
                  <a:lnTo>
                    <a:pt x="100" y="159"/>
                  </a:lnTo>
                  <a:lnTo>
                    <a:pt x="108" y="157"/>
                  </a:lnTo>
                  <a:lnTo>
                    <a:pt x="114" y="155"/>
                  </a:lnTo>
                  <a:lnTo>
                    <a:pt x="121" y="152"/>
                  </a:lnTo>
                  <a:lnTo>
                    <a:pt x="128" y="148"/>
                  </a:lnTo>
                  <a:lnTo>
                    <a:pt x="139" y="139"/>
                  </a:lnTo>
                  <a:lnTo>
                    <a:pt x="146" y="130"/>
                  </a:lnTo>
                  <a:lnTo>
                    <a:pt x="152" y="121"/>
                  </a:lnTo>
                  <a:lnTo>
                    <a:pt x="156" y="112"/>
                  </a:lnTo>
                  <a:lnTo>
                    <a:pt x="159" y="102"/>
                  </a:lnTo>
                  <a:lnTo>
                    <a:pt x="160" y="91"/>
                  </a:lnTo>
                  <a:lnTo>
                    <a:pt x="160" y="80"/>
                  </a:lnTo>
                  <a:lnTo>
                    <a:pt x="159" y="70"/>
                  </a:lnTo>
                  <a:lnTo>
                    <a:pt x="155" y="54"/>
                  </a:lnTo>
                  <a:lnTo>
                    <a:pt x="165" y="51"/>
                  </a:lnTo>
                  <a:lnTo>
                    <a:pt x="170" y="68"/>
                  </a:lnTo>
                  <a:lnTo>
                    <a:pt x="172" y="80"/>
                  </a:lnTo>
                  <a:lnTo>
                    <a:pt x="172" y="92"/>
                  </a:lnTo>
                  <a:lnTo>
                    <a:pt x="170" y="105"/>
                  </a:lnTo>
                  <a:lnTo>
                    <a:pt x="166" y="115"/>
                  </a:lnTo>
                  <a:lnTo>
                    <a:pt x="161" y="127"/>
                  </a:lnTo>
                  <a:lnTo>
                    <a:pt x="155" y="138"/>
                  </a:lnTo>
                  <a:lnTo>
                    <a:pt x="147" y="147"/>
                  </a:lnTo>
                  <a:lnTo>
                    <a:pt x="133" y="158"/>
                  </a:lnTo>
                  <a:lnTo>
                    <a:pt x="127" y="162"/>
                  </a:lnTo>
                  <a:lnTo>
                    <a:pt x="118" y="167"/>
                  </a:lnTo>
                  <a:lnTo>
                    <a:pt x="111" y="169"/>
                  </a:lnTo>
                  <a:lnTo>
                    <a:pt x="102" y="171"/>
                  </a:lnTo>
                  <a:lnTo>
                    <a:pt x="86" y="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1819014" y="2894999"/>
              <a:ext cx="134938" cy="13335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51" y="84"/>
                  </a:moveTo>
                  <a:lnTo>
                    <a:pt x="35" y="84"/>
                  </a:lnTo>
                  <a:lnTo>
                    <a:pt x="26" y="81"/>
                  </a:lnTo>
                  <a:lnTo>
                    <a:pt x="19" y="77"/>
                  </a:lnTo>
                  <a:lnTo>
                    <a:pt x="12" y="71"/>
                  </a:lnTo>
                  <a:lnTo>
                    <a:pt x="7" y="65"/>
                  </a:lnTo>
                  <a:lnTo>
                    <a:pt x="3" y="58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1" y="33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4" y="11"/>
                  </a:lnTo>
                  <a:lnTo>
                    <a:pt x="21" y="6"/>
                  </a:lnTo>
                  <a:lnTo>
                    <a:pt x="30" y="2"/>
                  </a:lnTo>
                  <a:lnTo>
                    <a:pt x="39" y="0"/>
                  </a:lnTo>
                  <a:lnTo>
                    <a:pt x="53" y="0"/>
                  </a:lnTo>
                  <a:lnTo>
                    <a:pt x="53" y="11"/>
                  </a:lnTo>
                  <a:lnTo>
                    <a:pt x="40" y="11"/>
                  </a:lnTo>
                  <a:lnTo>
                    <a:pt x="33" y="13"/>
                  </a:lnTo>
                  <a:lnTo>
                    <a:pt x="26" y="16"/>
                  </a:lnTo>
                  <a:lnTo>
                    <a:pt x="21" y="20"/>
                  </a:lnTo>
                  <a:lnTo>
                    <a:pt x="17" y="25"/>
                  </a:lnTo>
                  <a:lnTo>
                    <a:pt x="15" y="30"/>
                  </a:lnTo>
                  <a:lnTo>
                    <a:pt x="13" y="36"/>
                  </a:lnTo>
                  <a:lnTo>
                    <a:pt x="12" y="42"/>
                  </a:lnTo>
                  <a:lnTo>
                    <a:pt x="13" y="48"/>
                  </a:lnTo>
                  <a:lnTo>
                    <a:pt x="15" y="54"/>
                  </a:lnTo>
                  <a:lnTo>
                    <a:pt x="17" y="59"/>
                  </a:lnTo>
                  <a:lnTo>
                    <a:pt x="21" y="64"/>
                  </a:lnTo>
                  <a:lnTo>
                    <a:pt x="25" y="68"/>
                  </a:lnTo>
                  <a:lnTo>
                    <a:pt x="31" y="70"/>
                  </a:lnTo>
                  <a:lnTo>
                    <a:pt x="37" y="72"/>
                  </a:lnTo>
                  <a:lnTo>
                    <a:pt x="49" y="72"/>
                  </a:lnTo>
                  <a:lnTo>
                    <a:pt x="54" y="70"/>
                  </a:lnTo>
                  <a:lnTo>
                    <a:pt x="60" y="68"/>
                  </a:lnTo>
                  <a:lnTo>
                    <a:pt x="65" y="64"/>
                  </a:lnTo>
                  <a:lnTo>
                    <a:pt x="70" y="57"/>
                  </a:lnTo>
                  <a:lnTo>
                    <a:pt x="71" y="54"/>
                  </a:lnTo>
                  <a:lnTo>
                    <a:pt x="74" y="41"/>
                  </a:lnTo>
                  <a:lnTo>
                    <a:pt x="73" y="38"/>
                  </a:lnTo>
                  <a:lnTo>
                    <a:pt x="71" y="28"/>
                  </a:lnTo>
                  <a:lnTo>
                    <a:pt x="83" y="26"/>
                  </a:lnTo>
                  <a:lnTo>
                    <a:pt x="85" y="41"/>
                  </a:lnTo>
                  <a:lnTo>
                    <a:pt x="83" y="58"/>
                  </a:lnTo>
                  <a:lnTo>
                    <a:pt x="80" y="64"/>
                  </a:lnTo>
                  <a:lnTo>
                    <a:pt x="73" y="72"/>
                  </a:lnTo>
                  <a:lnTo>
                    <a:pt x="66" y="77"/>
                  </a:lnTo>
                  <a:lnTo>
                    <a:pt x="58" y="82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46"/>
          <p:cNvGrpSpPr/>
          <p:nvPr/>
        </p:nvGrpSpPr>
        <p:grpSpPr>
          <a:xfrm>
            <a:off x="5182359" y="3564311"/>
            <a:ext cx="336922" cy="357491"/>
            <a:chOff x="10028255" y="2754005"/>
            <a:chExt cx="505281" cy="536130"/>
          </a:xfrm>
        </p:grpSpPr>
        <p:sp>
          <p:nvSpPr>
            <p:cNvPr id="381" name="Google Shape;381;p46"/>
            <p:cNvSpPr/>
            <p:nvPr/>
          </p:nvSpPr>
          <p:spPr>
            <a:xfrm>
              <a:off x="10028255" y="2754005"/>
              <a:ext cx="505281" cy="536130"/>
            </a:xfrm>
            <a:custGeom>
              <a:avLst/>
              <a:gdLst/>
              <a:ahLst/>
              <a:cxnLst/>
              <a:rect l="l" t="t" r="r" b="b"/>
              <a:pathLst>
                <a:path w="968" h="1027" extrusionOk="0">
                  <a:moveTo>
                    <a:pt x="381" y="0"/>
                  </a:moveTo>
                  <a:cubicBezTo>
                    <a:pt x="406" y="7"/>
                    <a:pt x="432" y="12"/>
                    <a:pt x="456" y="21"/>
                  </a:cubicBezTo>
                  <a:cubicBezTo>
                    <a:pt x="495" y="35"/>
                    <a:pt x="529" y="59"/>
                    <a:pt x="559" y="88"/>
                  </a:cubicBezTo>
                  <a:cubicBezTo>
                    <a:pt x="563" y="92"/>
                    <a:pt x="571" y="92"/>
                    <a:pt x="577" y="94"/>
                  </a:cubicBezTo>
                  <a:cubicBezTo>
                    <a:pt x="578" y="89"/>
                    <a:pt x="581" y="82"/>
                    <a:pt x="581" y="77"/>
                  </a:cubicBezTo>
                  <a:cubicBezTo>
                    <a:pt x="577" y="47"/>
                    <a:pt x="577" y="46"/>
                    <a:pt x="607" y="40"/>
                  </a:cubicBezTo>
                  <a:cubicBezTo>
                    <a:pt x="623" y="37"/>
                    <a:pt x="640" y="34"/>
                    <a:pt x="656" y="30"/>
                  </a:cubicBezTo>
                  <a:cubicBezTo>
                    <a:pt x="682" y="25"/>
                    <a:pt x="685" y="27"/>
                    <a:pt x="690" y="52"/>
                  </a:cubicBezTo>
                  <a:cubicBezTo>
                    <a:pt x="691" y="57"/>
                    <a:pt x="693" y="62"/>
                    <a:pt x="694" y="66"/>
                  </a:cubicBezTo>
                  <a:cubicBezTo>
                    <a:pt x="716" y="70"/>
                    <a:pt x="736" y="76"/>
                    <a:pt x="757" y="79"/>
                  </a:cubicBezTo>
                  <a:cubicBezTo>
                    <a:pt x="763" y="79"/>
                    <a:pt x="771" y="74"/>
                    <a:pt x="775" y="69"/>
                  </a:cubicBezTo>
                  <a:cubicBezTo>
                    <a:pt x="791" y="48"/>
                    <a:pt x="793" y="46"/>
                    <a:pt x="815" y="61"/>
                  </a:cubicBezTo>
                  <a:cubicBezTo>
                    <a:pt x="830" y="71"/>
                    <a:pt x="845" y="81"/>
                    <a:pt x="859" y="91"/>
                  </a:cubicBezTo>
                  <a:cubicBezTo>
                    <a:pt x="881" y="106"/>
                    <a:pt x="882" y="109"/>
                    <a:pt x="868" y="131"/>
                  </a:cubicBezTo>
                  <a:cubicBezTo>
                    <a:pt x="865" y="135"/>
                    <a:pt x="863" y="139"/>
                    <a:pt x="861" y="143"/>
                  </a:cubicBezTo>
                  <a:cubicBezTo>
                    <a:pt x="873" y="162"/>
                    <a:pt x="884" y="180"/>
                    <a:pt x="898" y="197"/>
                  </a:cubicBezTo>
                  <a:cubicBezTo>
                    <a:pt x="902" y="202"/>
                    <a:pt x="913" y="203"/>
                    <a:pt x="920" y="202"/>
                  </a:cubicBezTo>
                  <a:cubicBezTo>
                    <a:pt x="938" y="198"/>
                    <a:pt x="948" y="203"/>
                    <a:pt x="951" y="222"/>
                  </a:cubicBezTo>
                  <a:cubicBezTo>
                    <a:pt x="954" y="242"/>
                    <a:pt x="958" y="262"/>
                    <a:pt x="963" y="282"/>
                  </a:cubicBezTo>
                  <a:cubicBezTo>
                    <a:pt x="968" y="300"/>
                    <a:pt x="962" y="310"/>
                    <a:pt x="944" y="312"/>
                  </a:cubicBezTo>
                  <a:cubicBezTo>
                    <a:pt x="928" y="312"/>
                    <a:pt x="922" y="320"/>
                    <a:pt x="922" y="335"/>
                  </a:cubicBezTo>
                  <a:cubicBezTo>
                    <a:pt x="922" y="343"/>
                    <a:pt x="921" y="351"/>
                    <a:pt x="918" y="359"/>
                  </a:cubicBezTo>
                  <a:cubicBezTo>
                    <a:pt x="911" y="378"/>
                    <a:pt x="909" y="395"/>
                    <a:pt x="933" y="405"/>
                  </a:cubicBezTo>
                  <a:cubicBezTo>
                    <a:pt x="937" y="407"/>
                    <a:pt x="940" y="422"/>
                    <a:pt x="937" y="427"/>
                  </a:cubicBezTo>
                  <a:cubicBezTo>
                    <a:pt x="925" y="449"/>
                    <a:pt x="911" y="470"/>
                    <a:pt x="897" y="491"/>
                  </a:cubicBezTo>
                  <a:cubicBezTo>
                    <a:pt x="890" y="501"/>
                    <a:pt x="882" y="503"/>
                    <a:pt x="871" y="497"/>
                  </a:cubicBezTo>
                  <a:cubicBezTo>
                    <a:pt x="864" y="493"/>
                    <a:pt x="858" y="488"/>
                    <a:pt x="851" y="484"/>
                  </a:cubicBezTo>
                  <a:cubicBezTo>
                    <a:pt x="830" y="498"/>
                    <a:pt x="810" y="512"/>
                    <a:pt x="790" y="526"/>
                  </a:cubicBezTo>
                  <a:cubicBezTo>
                    <a:pt x="798" y="572"/>
                    <a:pt x="801" y="568"/>
                    <a:pt x="753" y="577"/>
                  </a:cubicBezTo>
                  <a:cubicBezTo>
                    <a:pt x="741" y="579"/>
                    <a:pt x="728" y="582"/>
                    <a:pt x="716" y="585"/>
                  </a:cubicBezTo>
                  <a:cubicBezTo>
                    <a:pt x="691" y="589"/>
                    <a:pt x="688" y="587"/>
                    <a:pt x="683" y="563"/>
                  </a:cubicBezTo>
                  <a:cubicBezTo>
                    <a:pt x="682" y="558"/>
                    <a:pt x="681" y="553"/>
                    <a:pt x="680" y="548"/>
                  </a:cubicBezTo>
                  <a:cubicBezTo>
                    <a:pt x="655" y="543"/>
                    <a:pt x="631" y="539"/>
                    <a:pt x="606" y="534"/>
                  </a:cubicBezTo>
                  <a:cubicBezTo>
                    <a:pt x="604" y="536"/>
                    <a:pt x="602" y="540"/>
                    <a:pt x="600" y="543"/>
                  </a:cubicBezTo>
                  <a:cubicBezTo>
                    <a:pt x="583" y="568"/>
                    <a:pt x="583" y="568"/>
                    <a:pt x="556" y="553"/>
                  </a:cubicBezTo>
                  <a:cubicBezTo>
                    <a:pt x="551" y="550"/>
                    <a:pt x="542" y="548"/>
                    <a:pt x="539" y="551"/>
                  </a:cubicBezTo>
                  <a:cubicBezTo>
                    <a:pt x="492" y="589"/>
                    <a:pt x="463" y="637"/>
                    <a:pt x="456" y="698"/>
                  </a:cubicBezTo>
                  <a:cubicBezTo>
                    <a:pt x="498" y="709"/>
                    <a:pt x="506" y="720"/>
                    <a:pt x="506" y="761"/>
                  </a:cubicBezTo>
                  <a:cubicBezTo>
                    <a:pt x="506" y="777"/>
                    <a:pt x="508" y="792"/>
                    <a:pt x="505" y="807"/>
                  </a:cubicBezTo>
                  <a:cubicBezTo>
                    <a:pt x="503" y="819"/>
                    <a:pt x="497" y="833"/>
                    <a:pt x="488" y="841"/>
                  </a:cubicBezTo>
                  <a:cubicBezTo>
                    <a:pt x="480" y="849"/>
                    <a:pt x="478" y="855"/>
                    <a:pt x="478" y="865"/>
                  </a:cubicBezTo>
                  <a:cubicBezTo>
                    <a:pt x="478" y="891"/>
                    <a:pt x="484" y="918"/>
                    <a:pt x="460" y="939"/>
                  </a:cubicBezTo>
                  <a:cubicBezTo>
                    <a:pt x="455" y="943"/>
                    <a:pt x="458" y="956"/>
                    <a:pt x="456" y="964"/>
                  </a:cubicBezTo>
                  <a:cubicBezTo>
                    <a:pt x="452" y="1003"/>
                    <a:pt x="428" y="1027"/>
                    <a:pt x="397" y="1024"/>
                  </a:cubicBezTo>
                  <a:cubicBezTo>
                    <a:pt x="391" y="1023"/>
                    <a:pt x="382" y="1015"/>
                    <a:pt x="381" y="1010"/>
                  </a:cubicBezTo>
                  <a:cubicBezTo>
                    <a:pt x="381" y="1005"/>
                    <a:pt x="388" y="995"/>
                    <a:pt x="393" y="993"/>
                  </a:cubicBezTo>
                  <a:cubicBezTo>
                    <a:pt x="422" y="983"/>
                    <a:pt x="426" y="979"/>
                    <a:pt x="424" y="946"/>
                  </a:cubicBezTo>
                  <a:cubicBezTo>
                    <a:pt x="398" y="946"/>
                    <a:pt x="372" y="946"/>
                    <a:pt x="347" y="946"/>
                  </a:cubicBezTo>
                  <a:cubicBezTo>
                    <a:pt x="321" y="946"/>
                    <a:pt x="295" y="946"/>
                    <a:pt x="269" y="946"/>
                  </a:cubicBezTo>
                  <a:cubicBezTo>
                    <a:pt x="265" y="976"/>
                    <a:pt x="271" y="985"/>
                    <a:pt x="298" y="993"/>
                  </a:cubicBezTo>
                  <a:cubicBezTo>
                    <a:pt x="303" y="995"/>
                    <a:pt x="307" y="1003"/>
                    <a:pt x="312" y="1009"/>
                  </a:cubicBezTo>
                  <a:cubicBezTo>
                    <a:pt x="306" y="1014"/>
                    <a:pt x="301" y="1023"/>
                    <a:pt x="294" y="1024"/>
                  </a:cubicBezTo>
                  <a:cubicBezTo>
                    <a:pt x="267" y="1027"/>
                    <a:pt x="243" y="1006"/>
                    <a:pt x="237" y="976"/>
                  </a:cubicBezTo>
                  <a:cubicBezTo>
                    <a:pt x="234" y="956"/>
                    <a:pt x="230" y="939"/>
                    <a:pt x="220" y="920"/>
                  </a:cubicBezTo>
                  <a:cubicBezTo>
                    <a:pt x="210" y="905"/>
                    <a:pt x="215" y="882"/>
                    <a:pt x="213" y="862"/>
                  </a:cubicBezTo>
                  <a:cubicBezTo>
                    <a:pt x="212" y="855"/>
                    <a:pt x="207" y="849"/>
                    <a:pt x="204" y="843"/>
                  </a:cubicBezTo>
                  <a:cubicBezTo>
                    <a:pt x="204" y="841"/>
                    <a:pt x="202" y="841"/>
                    <a:pt x="201" y="840"/>
                  </a:cubicBezTo>
                  <a:cubicBezTo>
                    <a:pt x="177" y="817"/>
                    <a:pt x="187" y="787"/>
                    <a:pt x="186" y="760"/>
                  </a:cubicBezTo>
                  <a:cubicBezTo>
                    <a:pt x="184" y="723"/>
                    <a:pt x="193" y="712"/>
                    <a:pt x="229" y="699"/>
                  </a:cubicBezTo>
                  <a:cubicBezTo>
                    <a:pt x="226" y="659"/>
                    <a:pt x="212" y="623"/>
                    <a:pt x="187" y="592"/>
                  </a:cubicBezTo>
                  <a:cubicBezTo>
                    <a:pt x="176" y="577"/>
                    <a:pt x="162" y="564"/>
                    <a:pt x="148" y="552"/>
                  </a:cubicBezTo>
                  <a:cubicBezTo>
                    <a:pt x="19" y="435"/>
                    <a:pt x="0" y="247"/>
                    <a:pt x="105" y="116"/>
                  </a:cubicBezTo>
                  <a:cubicBezTo>
                    <a:pt x="110" y="109"/>
                    <a:pt x="115" y="101"/>
                    <a:pt x="122" y="97"/>
                  </a:cubicBezTo>
                  <a:cubicBezTo>
                    <a:pt x="128" y="94"/>
                    <a:pt x="139" y="93"/>
                    <a:pt x="143" y="96"/>
                  </a:cubicBezTo>
                  <a:cubicBezTo>
                    <a:pt x="147" y="100"/>
                    <a:pt x="145" y="110"/>
                    <a:pt x="145" y="117"/>
                  </a:cubicBezTo>
                  <a:cubicBezTo>
                    <a:pt x="145" y="119"/>
                    <a:pt x="142" y="121"/>
                    <a:pt x="140" y="123"/>
                  </a:cubicBezTo>
                  <a:cubicBezTo>
                    <a:pt x="35" y="250"/>
                    <a:pt x="48" y="419"/>
                    <a:pt x="171" y="529"/>
                  </a:cubicBezTo>
                  <a:cubicBezTo>
                    <a:pt x="228" y="580"/>
                    <a:pt x="251" y="622"/>
                    <a:pt x="262" y="699"/>
                  </a:cubicBezTo>
                  <a:cubicBezTo>
                    <a:pt x="284" y="699"/>
                    <a:pt x="305" y="699"/>
                    <a:pt x="329" y="699"/>
                  </a:cubicBezTo>
                  <a:cubicBezTo>
                    <a:pt x="329" y="667"/>
                    <a:pt x="331" y="634"/>
                    <a:pt x="328" y="602"/>
                  </a:cubicBezTo>
                  <a:cubicBezTo>
                    <a:pt x="328" y="593"/>
                    <a:pt x="315" y="585"/>
                    <a:pt x="308" y="577"/>
                  </a:cubicBezTo>
                  <a:cubicBezTo>
                    <a:pt x="301" y="569"/>
                    <a:pt x="291" y="562"/>
                    <a:pt x="286" y="554"/>
                  </a:cubicBezTo>
                  <a:cubicBezTo>
                    <a:pt x="283" y="548"/>
                    <a:pt x="285" y="540"/>
                    <a:pt x="285" y="532"/>
                  </a:cubicBezTo>
                  <a:cubicBezTo>
                    <a:pt x="292" y="532"/>
                    <a:pt x="303" y="529"/>
                    <a:pt x="307" y="532"/>
                  </a:cubicBezTo>
                  <a:cubicBezTo>
                    <a:pt x="320" y="544"/>
                    <a:pt x="331" y="558"/>
                    <a:pt x="344" y="573"/>
                  </a:cubicBezTo>
                  <a:cubicBezTo>
                    <a:pt x="359" y="558"/>
                    <a:pt x="368" y="545"/>
                    <a:pt x="381" y="536"/>
                  </a:cubicBezTo>
                  <a:cubicBezTo>
                    <a:pt x="387" y="531"/>
                    <a:pt x="401" y="529"/>
                    <a:pt x="406" y="532"/>
                  </a:cubicBezTo>
                  <a:cubicBezTo>
                    <a:pt x="416" y="539"/>
                    <a:pt x="412" y="551"/>
                    <a:pt x="403" y="557"/>
                  </a:cubicBezTo>
                  <a:cubicBezTo>
                    <a:pt x="363" y="584"/>
                    <a:pt x="356" y="622"/>
                    <a:pt x="361" y="665"/>
                  </a:cubicBezTo>
                  <a:cubicBezTo>
                    <a:pt x="363" y="676"/>
                    <a:pt x="362" y="687"/>
                    <a:pt x="362" y="700"/>
                  </a:cubicBezTo>
                  <a:cubicBezTo>
                    <a:pt x="383" y="700"/>
                    <a:pt x="402" y="700"/>
                    <a:pt x="423" y="700"/>
                  </a:cubicBezTo>
                  <a:cubicBezTo>
                    <a:pt x="431" y="632"/>
                    <a:pt x="461" y="576"/>
                    <a:pt x="511" y="531"/>
                  </a:cubicBezTo>
                  <a:cubicBezTo>
                    <a:pt x="491" y="511"/>
                    <a:pt x="482" y="518"/>
                    <a:pt x="508" y="476"/>
                  </a:cubicBezTo>
                  <a:cubicBezTo>
                    <a:pt x="496" y="458"/>
                    <a:pt x="485" y="440"/>
                    <a:pt x="472" y="423"/>
                  </a:cubicBezTo>
                  <a:cubicBezTo>
                    <a:pt x="469" y="419"/>
                    <a:pt x="459" y="416"/>
                    <a:pt x="452" y="417"/>
                  </a:cubicBezTo>
                  <a:cubicBezTo>
                    <a:pt x="427" y="420"/>
                    <a:pt x="424" y="419"/>
                    <a:pt x="419" y="394"/>
                  </a:cubicBezTo>
                  <a:cubicBezTo>
                    <a:pt x="415" y="374"/>
                    <a:pt x="411" y="355"/>
                    <a:pt x="407" y="335"/>
                  </a:cubicBezTo>
                  <a:cubicBezTo>
                    <a:pt x="403" y="316"/>
                    <a:pt x="408" y="308"/>
                    <a:pt x="428" y="305"/>
                  </a:cubicBezTo>
                  <a:cubicBezTo>
                    <a:pt x="441" y="303"/>
                    <a:pt x="447" y="298"/>
                    <a:pt x="447" y="285"/>
                  </a:cubicBezTo>
                  <a:cubicBezTo>
                    <a:pt x="447" y="278"/>
                    <a:pt x="448" y="271"/>
                    <a:pt x="450" y="265"/>
                  </a:cubicBezTo>
                  <a:cubicBezTo>
                    <a:pt x="457" y="244"/>
                    <a:pt x="461" y="225"/>
                    <a:pt x="434" y="213"/>
                  </a:cubicBezTo>
                  <a:cubicBezTo>
                    <a:pt x="431" y="212"/>
                    <a:pt x="429" y="197"/>
                    <a:pt x="432" y="191"/>
                  </a:cubicBezTo>
                  <a:cubicBezTo>
                    <a:pt x="445" y="169"/>
                    <a:pt x="459" y="148"/>
                    <a:pt x="473" y="127"/>
                  </a:cubicBezTo>
                  <a:cubicBezTo>
                    <a:pt x="481" y="115"/>
                    <a:pt x="491" y="112"/>
                    <a:pt x="504" y="121"/>
                  </a:cubicBezTo>
                  <a:cubicBezTo>
                    <a:pt x="509" y="125"/>
                    <a:pt x="516" y="128"/>
                    <a:pt x="522" y="133"/>
                  </a:cubicBezTo>
                  <a:cubicBezTo>
                    <a:pt x="529" y="127"/>
                    <a:pt x="534" y="123"/>
                    <a:pt x="541" y="117"/>
                  </a:cubicBezTo>
                  <a:cubicBezTo>
                    <a:pt x="538" y="113"/>
                    <a:pt x="535" y="109"/>
                    <a:pt x="531" y="105"/>
                  </a:cubicBezTo>
                  <a:cubicBezTo>
                    <a:pt x="448" y="27"/>
                    <a:pt x="325" y="9"/>
                    <a:pt x="221" y="61"/>
                  </a:cubicBezTo>
                  <a:cubicBezTo>
                    <a:pt x="216" y="64"/>
                    <a:pt x="211" y="68"/>
                    <a:pt x="207" y="68"/>
                  </a:cubicBezTo>
                  <a:cubicBezTo>
                    <a:pt x="199" y="68"/>
                    <a:pt x="191" y="65"/>
                    <a:pt x="183" y="63"/>
                  </a:cubicBezTo>
                  <a:cubicBezTo>
                    <a:pt x="186" y="55"/>
                    <a:pt x="187" y="44"/>
                    <a:pt x="192" y="42"/>
                  </a:cubicBezTo>
                  <a:cubicBezTo>
                    <a:pt x="225" y="28"/>
                    <a:pt x="259" y="16"/>
                    <a:pt x="292" y="4"/>
                  </a:cubicBezTo>
                  <a:cubicBezTo>
                    <a:pt x="296" y="3"/>
                    <a:pt x="301" y="1"/>
                    <a:pt x="305" y="0"/>
                  </a:cubicBezTo>
                  <a:cubicBezTo>
                    <a:pt x="330" y="0"/>
                    <a:pt x="356" y="0"/>
                    <a:pt x="381" y="0"/>
                  </a:cubicBezTo>
                  <a:close/>
                  <a:moveTo>
                    <a:pt x="903" y="423"/>
                  </a:moveTo>
                  <a:cubicBezTo>
                    <a:pt x="899" y="420"/>
                    <a:pt x="896" y="418"/>
                    <a:pt x="893" y="416"/>
                  </a:cubicBezTo>
                  <a:cubicBezTo>
                    <a:pt x="874" y="408"/>
                    <a:pt x="872" y="396"/>
                    <a:pt x="880" y="376"/>
                  </a:cubicBezTo>
                  <a:cubicBezTo>
                    <a:pt x="887" y="359"/>
                    <a:pt x="889" y="340"/>
                    <a:pt x="891" y="322"/>
                  </a:cubicBezTo>
                  <a:cubicBezTo>
                    <a:pt x="895" y="290"/>
                    <a:pt x="894" y="290"/>
                    <a:pt x="925" y="282"/>
                  </a:cubicBezTo>
                  <a:cubicBezTo>
                    <a:pt x="927" y="282"/>
                    <a:pt x="927" y="281"/>
                    <a:pt x="930" y="278"/>
                  </a:cubicBezTo>
                  <a:cubicBezTo>
                    <a:pt x="927" y="265"/>
                    <a:pt x="924" y="250"/>
                    <a:pt x="920" y="236"/>
                  </a:cubicBezTo>
                  <a:cubicBezTo>
                    <a:pt x="884" y="240"/>
                    <a:pt x="884" y="240"/>
                    <a:pt x="867" y="210"/>
                  </a:cubicBezTo>
                  <a:cubicBezTo>
                    <a:pt x="859" y="195"/>
                    <a:pt x="849" y="181"/>
                    <a:pt x="838" y="170"/>
                  </a:cubicBezTo>
                  <a:cubicBezTo>
                    <a:pt x="822" y="155"/>
                    <a:pt x="820" y="141"/>
                    <a:pt x="834" y="125"/>
                  </a:cubicBezTo>
                  <a:cubicBezTo>
                    <a:pt x="836" y="123"/>
                    <a:pt x="837" y="120"/>
                    <a:pt x="838" y="116"/>
                  </a:cubicBezTo>
                  <a:cubicBezTo>
                    <a:pt x="825" y="107"/>
                    <a:pt x="814" y="99"/>
                    <a:pt x="803" y="92"/>
                  </a:cubicBezTo>
                  <a:cubicBezTo>
                    <a:pt x="800" y="93"/>
                    <a:pt x="799" y="93"/>
                    <a:pt x="799" y="93"/>
                  </a:cubicBezTo>
                  <a:cubicBezTo>
                    <a:pt x="798" y="95"/>
                    <a:pt x="796" y="96"/>
                    <a:pt x="795" y="98"/>
                  </a:cubicBezTo>
                  <a:cubicBezTo>
                    <a:pt x="786" y="119"/>
                    <a:pt x="772" y="120"/>
                    <a:pt x="752" y="112"/>
                  </a:cubicBezTo>
                  <a:cubicBezTo>
                    <a:pt x="733" y="105"/>
                    <a:pt x="712" y="102"/>
                    <a:pt x="691" y="101"/>
                  </a:cubicBezTo>
                  <a:cubicBezTo>
                    <a:pt x="673" y="101"/>
                    <a:pt x="664" y="94"/>
                    <a:pt x="662" y="77"/>
                  </a:cubicBezTo>
                  <a:cubicBezTo>
                    <a:pt x="662" y="72"/>
                    <a:pt x="660" y="68"/>
                    <a:pt x="658" y="63"/>
                  </a:cubicBezTo>
                  <a:cubicBezTo>
                    <a:pt x="642" y="66"/>
                    <a:pt x="628" y="69"/>
                    <a:pt x="613" y="72"/>
                  </a:cubicBezTo>
                  <a:cubicBezTo>
                    <a:pt x="615" y="81"/>
                    <a:pt x="618" y="88"/>
                    <a:pt x="616" y="94"/>
                  </a:cubicBezTo>
                  <a:cubicBezTo>
                    <a:pt x="615" y="102"/>
                    <a:pt x="611" y="112"/>
                    <a:pt x="605" y="116"/>
                  </a:cubicBezTo>
                  <a:cubicBezTo>
                    <a:pt x="583" y="133"/>
                    <a:pt x="559" y="148"/>
                    <a:pt x="537" y="165"/>
                  </a:cubicBezTo>
                  <a:cubicBezTo>
                    <a:pt x="527" y="173"/>
                    <a:pt x="519" y="175"/>
                    <a:pt x="508" y="167"/>
                  </a:cubicBezTo>
                  <a:cubicBezTo>
                    <a:pt x="504" y="164"/>
                    <a:pt x="498" y="162"/>
                    <a:pt x="492" y="158"/>
                  </a:cubicBezTo>
                  <a:cubicBezTo>
                    <a:pt x="484" y="170"/>
                    <a:pt x="477" y="182"/>
                    <a:pt x="470" y="193"/>
                  </a:cubicBezTo>
                  <a:cubicBezTo>
                    <a:pt x="499" y="214"/>
                    <a:pt x="498" y="214"/>
                    <a:pt x="489" y="249"/>
                  </a:cubicBezTo>
                  <a:cubicBezTo>
                    <a:pt x="484" y="267"/>
                    <a:pt x="482" y="287"/>
                    <a:pt x="481" y="306"/>
                  </a:cubicBezTo>
                  <a:cubicBezTo>
                    <a:pt x="480" y="322"/>
                    <a:pt x="474" y="331"/>
                    <a:pt x="459" y="334"/>
                  </a:cubicBezTo>
                  <a:cubicBezTo>
                    <a:pt x="454" y="335"/>
                    <a:pt x="449" y="337"/>
                    <a:pt x="443" y="339"/>
                  </a:cubicBezTo>
                  <a:cubicBezTo>
                    <a:pt x="446" y="353"/>
                    <a:pt x="448" y="367"/>
                    <a:pt x="451" y="380"/>
                  </a:cubicBezTo>
                  <a:cubicBezTo>
                    <a:pt x="457" y="380"/>
                    <a:pt x="460" y="380"/>
                    <a:pt x="463" y="379"/>
                  </a:cubicBezTo>
                  <a:cubicBezTo>
                    <a:pt x="484" y="371"/>
                    <a:pt x="493" y="381"/>
                    <a:pt x="502" y="398"/>
                  </a:cubicBezTo>
                  <a:cubicBezTo>
                    <a:pt x="511" y="418"/>
                    <a:pt x="525" y="435"/>
                    <a:pt x="539" y="452"/>
                  </a:cubicBezTo>
                  <a:cubicBezTo>
                    <a:pt x="549" y="463"/>
                    <a:pt x="552" y="472"/>
                    <a:pt x="543" y="483"/>
                  </a:cubicBezTo>
                  <a:cubicBezTo>
                    <a:pt x="539" y="488"/>
                    <a:pt x="537" y="493"/>
                    <a:pt x="533" y="499"/>
                  </a:cubicBezTo>
                  <a:cubicBezTo>
                    <a:pt x="547" y="508"/>
                    <a:pt x="559" y="516"/>
                    <a:pt x="572" y="525"/>
                  </a:cubicBezTo>
                  <a:cubicBezTo>
                    <a:pt x="576" y="521"/>
                    <a:pt x="578" y="518"/>
                    <a:pt x="579" y="515"/>
                  </a:cubicBezTo>
                  <a:cubicBezTo>
                    <a:pt x="588" y="496"/>
                    <a:pt x="601" y="493"/>
                    <a:pt x="620" y="502"/>
                  </a:cubicBezTo>
                  <a:cubicBezTo>
                    <a:pt x="633" y="508"/>
                    <a:pt x="649" y="512"/>
                    <a:pt x="664" y="512"/>
                  </a:cubicBezTo>
                  <a:cubicBezTo>
                    <a:pt x="692" y="512"/>
                    <a:pt x="716" y="514"/>
                    <a:pt x="713" y="553"/>
                  </a:cubicBezTo>
                  <a:cubicBezTo>
                    <a:pt x="730" y="549"/>
                    <a:pt x="744" y="546"/>
                    <a:pt x="759" y="543"/>
                  </a:cubicBezTo>
                  <a:cubicBezTo>
                    <a:pt x="758" y="538"/>
                    <a:pt x="758" y="535"/>
                    <a:pt x="757" y="532"/>
                  </a:cubicBezTo>
                  <a:cubicBezTo>
                    <a:pt x="750" y="513"/>
                    <a:pt x="757" y="503"/>
                    <a:pt x="775" y="495"/>
                  </a:cubicBezTo>
                  <a:cubicBezTo>
                    <a:pt x="791" y="488"/>
                    <a:pt x="805" y="478"/>
                    <a:pt x="819" y="467"/>
                  </a:cubicBezTo>
                  <a:cubicBezTo>
                    <a:pt x="845" y="445"/>
                    <a:pt x="845" y="445"/>
                    <a:pt x="874" y="460"/>
                  </a:cubicBezTo>
                  <a:cubicBezTo>
                    <a:pt x="875" y="461"/>
                    <a:pt x="877" y="460"/>
                    <a:pt x="879" y="460"/>
                  </a:cubicBezTo>
                  <a:cubicBezTo>
                    <a:pt x="887" y="448"/>
                    <a:pt x="894" y="436"/>
                    <a:pt x="903" y="423"/>
                  </a:cubicBezTo>
                  <a:close/>
                  <a:moveTo>
                    <a:pt x="343" y="820"/>
                  </a:moveTo>
                  <a:cubicBezTo>
                    <a:pt x="379" y="820"/>
                    <a:pt x="415" y="819"/>
                    <a:pt x="451" y="820"/>
                  </a:cubicBezTo>
                  <a:cubicBezTo>
                    <a:pt x="467" y="820"/>
                    <a:pt x="475" y="815"/>
                    <a:pt x="474" y="798"/>
                  </a:cubicBezTo>
                  <a:cubicBezTo>
                    <a:pt x="473" y="784"/>
                    <a:pt x="474" y="769"/>
                    <a:pt x="474" y="754"/>
                  </a:cubicBezTo>
                  <a:cubicBezTo>
                    <a:pt x="473" y="736"/>
                    <a:pt x="467" y="733"/>
                    <a:pt x="449" y="733"/>
                  </a:cubicBezTo>
                  <a:cubicBezTo>
                    <a:pt x="379" y="734"/>
                    <a:pt x="308" y="734"/>
                    <a:pt x="238" y="733"/>
                  </a:cubicBezTo>
                  <a:cubicBezTo>
                    <a:pt x="224" y="733"/>
                    <a:pt x="218" y="737"/>
                    <a:pt x="218" y="751"/>
                  </a:cubicBezTo>
                  <a:cubicBezTo>
                    <a:pt x="218" y="767"/>
                    <a:pt x="218" y="783"/>
                    <a:pt x="218" y="799"/>
                  </a:cubicBezTo>
                  <a:cubicBezTo>
                    <a:pt x="217" y="815"/>
                    <a:pt x="224" y="820"/>
                    <a:pt x="239" y="820"/>
                  </a:cubicBezTo>
                  <a:cubicBezTo>
                    <a:pt x="274" y="819"/>
                    <a:pt x="308" y="820"/>
                    <a:pt x="343" y="820"/>
                  </a:cubicBezTo>
                  <a:close/>
                  <a:moveTo>
                    <a:pt x="347" y="852"/>
                  </a:moveTo>
                  <a:cubicBezTo>
                    <a:pt x="347" y="852"/>
                    <a:pt x="347" y="852"/>
                    <a:pt x="347" y="852"/>
                  </a:cubicBezTo>
                  <a:cubicBezTo>
                    <a:pt x="326" y="852"/>
                    <a:pt x="305" y="852"/>
                    <a:pt x="283" y="852"/>
                  </a:cubicBezTo>
                  <a:cubicBezTo>
                    <a:pt x="241" y="852"/>
                    <a:pt x="246" y="847"/>
                    <a:pt x="245" y="890"/>
                  </a:cubicBezTo>
                  <a:cubicBezTo>
                    <a:pt x="244" y="909"/>
                    <a:pt x="252" y="914"/>
                    <a:pt x="270" y="914"/>
                  </a:cubicBezTo>
                  <a:cubicBezTo>
                    <a:pt x="315" y="913"/>
                    <a:pt x="360" y="914"/>
                    <a:pt x="405" y="914"/>
                  </a:cubicBezTo>
                  <a:cubicBezTo>
                    <a:pt x="449" y="914"/>
                    <a:pt x="449" y="914"/>
                    <a:pt x="447" y="869"/>
                  </a:cubicBezTo>
                  <a:cubicBezTo>
                    <a:pt x="446" y="856"/>
                    <a:pt x="442" y="851"/>
                    <a:pt x="429" y="851"/>
                  </a:cubicBezTo>
                  <a:cubicBezTo>
                    <a:pt x="402" y="852"/>
                    <a:pt x="374" y="852"/>
                    <a:pt x="347" y="8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10333010" y="2861540"/>
              <a:ext cx="107535" cy="107094"/>
            </a:xfrm>
            <a:custGeom>
              <a:avLst/>
              <a:gdLst/>
              <a:ahLst/>
              <a:cxnLst/>
              <a:rect l="l" t="t" r="r" b="b"/>
              <a:pathLst>
                <a:path w="206" h="205" extrusionOk="0">
                  <a:moveTo>
                    <a:pt x="1" y="104"/>
                  </a:moveTo>
                  <a:cubicBezTo>
                    <a:pt x="0" y="46"/>
                    <a:pt x="45" y="1"/>
                    <a:pt x="103" y="1"/>
                  </a:cubicBezTo>
                  <a:cubicBezTo>
                    <a:pt x="159" y="0"/>
                    <a:pt x="205" y="46"/>
                    <a:pt x="205" y="102"/>
                  </a:cubicBezTo>
                  <a:cubicBezTo>
                    <a:pt x="206" y="159"/>
                    <a:pt x="160" y="205"/>
                    <a:pt x="103" y="205"/>
                  </a:cubicBezTo>
                  <a:cubicBezTo>
                    <a:pt x="47" y="205"/>
                    <a:pt x="1" y="160"/>
                    <a:pt x="1" y="104"/>
                  </a:cubicBezTo>
                  <a:close/>
                  <a:moveTo>
                    <a:pt x="173" y="103"/>
                  </a:moveTo>
                  <a:cubicBezTo>
                    <a:pt x="173" y="64"/>
                    <a:pt x="142" y="33"/>
                    <a:pt x="103" y="33"/>
                  </a:cubicBezTo>
                  <a:cubicBezTo>
                    <a:pt x="64" y="32"/>
                    <a:pt x="32" y="64"/>
                    <a:pt x="33" y="104"/>
                  </a:cubicBezTo>
                  <a:cubicBezTo>
                    <a:pt x="33" y="142"/>
                    <a:pt x="65" y="174"/>
                    <a:pt x="103" y="173"/>
                  </a:cubicBezTo>
                  <a:cubicBezTo>
                    <a:pt x="142" y="173"/>
                    <a:pt x="173" y="141"/>
                    <a:pt x="173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46"/>
          <p:cNvSpPr txBox="1"/>
          <p:nvPr/>
        </p:nvSpPr>
        <p:spPr>
          <a:xfrm>
            <a:off x="0" y="152400"/>
            <a:ext cx="7521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WHAT WE EXPECT FROM YOU :)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2843707" y="2223505"/>
            <a:ext cx="43935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Create your own!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382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770106" y="596305"/>
            <a:ext cx="6840294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Create your own Wardley Map! - Exercise</a:t>
            </a:r>
            <a:endParaRPr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AFFE5-1471-46FE-AED9-AB3B256BF8E5}"/>
              </a:ext>
            </a:extLst>
          </p:cNvPr>
          <p:cNvSpPr txBox="1">
            <a:spLocks/>
          </p:cNvSpPr>
          <p:nvPr/>
        </p:nvSpPr>
        <p:spPr>
          <a:xfrm>
            <a:off x="770106" y="2224800"/>
            <a:ext cx="6163494" cy="18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0054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Map out making Strawberry Milkshake</a:t>
            </a:r>
          </a:p>
          <a:p>
            <a:endParaRPr lang="en-GB" dirty="0"/>
          </a:p>
          <a:p>
            <a:r>
              <a:rPr lang="en-GB" dirty="0"/>
              <a:t>Go to</a:t>
            </a:r>
            <a:r>
              <a:rPr lang="en-GB" sz="1800" dirty="0"/>
              <a:t>:</a:t>
            </a:r>
          </a:p>
          <a:p>
            <a:pPr algn="ctr"/>
            <a:endParaRPr lang="en-GB" sz="1800" dirty="0"/>
          </a:p>
          <a:p>
            <a:r>
              <a:rPr lang="en-GB" dirty="0">
                <a:hlinkClick r:id="rId3"/>
              </a:rPr>
              <a:t>https://onlinewardleymaps.com/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10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1301750" y="2252305"/>
            <a:ext cx="63246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A real life example in security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5323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5D7D76A6-C655-B748-9C4A-26197A2C68C9}"/>
              </a:ext>
            </a:extLst>
          </p:cNvPr>
          <p:cNvGrpSpPr/>
          <p:nvPr/>
        </p:nvGrpSpPr>
        <p:grpSpPr>
          <a:xfrm>
            <a:off x="3511900" y="156899"/>
            <a:ext cx="743480" cy="369332"/>
            <a:chOff x="4629150" y="666169"/>
            <a:chExt cx="991307" cy="49244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8A301D-3565-FD41-8B73-F820CEC79CAD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BADDD6-8D71-E94A-9906-D24079CBCB3E}"/>
                </a:ext>
              </a:extLst>
            </p:cNvPr>
            <p:cNvSpPr txBox="1"/>
            <p:nvPr/>
          </p:nvSpPr>
          <p:spPr>
            <a:xfrm>
              <a:off x="4734631" y="666169"/>
              <a:ext cx="88582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Incident Reported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1991A-191A-49F7-930A-9BDA58926685}"/>
              </a:ext>
            </a:extLst>
          </p:cNvPr>
          <p:cNvGrpSpPr/>
          <p:nvPr/>
        </p:nvGrpSpPr>
        <p:grpSpPr>
          <a:xfrm>
            <a:off x="3505117" y="973041"/>
            <a:ext cx="1261193" cy="230832"/>
            <a:chOff x="4629150" y="743993"/>
            <a:chExt cx="1681590" cy="3077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724D9E-301E-4DEE-A68B-9D21B7CA88B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A2051B-AC1E-4BB7-A1CD-099F1571EFF0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Initial Assessment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64E30-8219-4DE8-916B-ED008821ED9A}"/>
              </a:ext>
            </a:extLst>
          </p:cNvPr>
          <p:cNvGrpSpPr/>
          <p:nvPr/>
        </p:nvGrpSpPr>
        <p:grpSpPr>
          <a:xfrm>
            <a:off x="3506313" y="625046"/>
            <a:ext cx="980851" cy="230832"/>
            <a:chOff x="4629150" y="743993"/>
            <a:chExt cx="1307801" cy="30777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F2A628-9829-4DD8-98D8-73A29FA08E1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BECEF8-6086-43A7-AD03-7CD558BC591F}"/>
                </a:ext>
              </a:extLst>
            </p:cNvPr>
            <p:cNvSpPr txBox="1"/>
            <p:nvPr/>
          </p:nvSpPr>
          <p:spPr>
            <a:xfrm>
              <a:off x="4734633" y="743993"/>
              <a:ext cx="120231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Ticket Logged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EADB05-B8CB-419B-80F3-3A820CB3D6A1}"/>
              </a:ext>
            </a:extLst>
          </p:cNvPr>
          <p:cNvCxnSpPr>
            <a:cxnSpLocks/>
            <a:stCxn id="52" idx="4"/>
            <a:endCxn id="47" idx="0"/>
          </p:cNvCxnSpPr>
          <p:nvPr/>
        </p:nvCxnSpPr>
        <p:spPr>
          <a:xfrm flipH="1">
            <a:off x="3560690" y="372083"/>
            <a:ext cx="5587" cy="305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B5F63DE-9E68-4976-925F-84365647FAD5}"/>
              </a:ext>
            </a:extLst>
          </p:cNvPr>
          <p:cNvCxnSpPr>
            <a:cxnSpLocks/>
            <a:stCxn id="47" idx="4"/>
            <a:endCxn id="43" idx="0"/>
          </p:cNvCxnSpPr>
          <p:nvPr/>
        </p:nvCxnSpPr>
        <p:spPr>
          <a:xfrm flipH="1">
            <a:off x="3559495" y="781862"/>
            <a:ext cx="1195" cy="24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9B483F7-B95C-49CC-BBB3-3A56B74978DF}"/>
              </a:ext>
            </a:extLst>
          </p:cNvPr>
          <p:cNvCxnSpPr>
            <a:cxnSpLocks/>
            <a:stCxn id="43" idx="4"/>
            <a:endCxn id="174" idx="0"/>
          </p:cNvCxnSpPr>
          <p:nvPr/>
        </p:nvCxnSpPr>
        <p:spPr>
          <a:xfrm flipH="1">
            <a:off x="3559188" y="1129857"/>
            <a:ext cx="306" cy="249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63B0E7-3341-483F-83EE-612DE39321EE}"/>
              </a:ext>
            </a:extLst>
          </p:cNvPr>
          <p:cNvGrpSpPr/>
          <p:nvPr/>
        </p:nvGrpSpPr>
        <p:grpSpPr>
          <a:xfrm>
            <a:off x="3504811" y="1326752"/>
            <a:ext cx="1261193" cy="369332"/>
            <a:chOff x="4629150" y="743993"/>
            <a:chExt cx="1681590" cy="492443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3764183-4799-4370-BE9E-63D99180C27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F4CA7B-2BDC-44B0-AD4A-B2373D618C89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Get more information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C92ADE-707A-4DCF-B13A-1921415E3F7B}"/>
              </a:ext>
            </a:extLst>
          </p:cNvPr>
          <p:cNvGrpSpPr/>
          <p:nvPr/>
        </p:nvGrpSpPr>
        <p:grpSpPr>
          <a:xfrm>
            <a:off x="3513271" y="1703942"/>
            <a:ext cx="1261193" cy="230832"/>
            <a:chOff x="4629150" y="743993"/>
            <a:chExt cx="1681590" cy="30777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89EBF6F-5B6E-4829-98F5-75741149529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879945-4DCA-4429-BDE7-D5C9E1ADED5E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Verify Data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B1DF6AB-0B05-4603-8FD0-B5290B139A60}"/>
              </a:ext>
            </a:extLst>
          </p:cNvPr>
          <p:cNvGrpSpPr/>
          <p:nvPr/>
        </p:nvGrpSpPr>
        <p:grpSpPr>
          <a:xfrm>
            <a:off x="3514613" y="1984633"/>
            <a:ext cx="1261193" cy="230832"/>
            <a:chOff x="4629150" y="743993"/>
            <a:chExt cx="1681590" cy="307776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5E847CE-05DE-44D0-8090-9C91118DE836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AD326B0-9D4B-4431-9413-1B9ED194380B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Assess Impact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1E54E95-8B80-4AE0-B7F9-7CA435F518B1}"/>
              </a:ext>
            </a:extLst>
          </p:cNvPr>
          <p:cNvGrpSpPr/>
          <p:nvPr/>
        </p:nvGrpSpPr>
        <p:grpSpPr>
          <a:xfrm>
            <a:off x="3513538" y="2291219"/>
            <a:ext cx="1536815" cy="369332"/>
            <a:chOff x="4629150" y="743993"/>
            <a:chExt cx="2049086" cy="492443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0FBBF00-F5AC-4222-AA2F-A988133CE303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55C2B11-8501-4BBE-8182-37886980C30A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Follow Escalation Channel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8C4647E-7D79-440F-BB80-5F491951A4FE}"/>
              </a:ext>
            </a:extLst>
          </p:cNvPr>
          <p:cNvGrpSpPr/>
          <p:nvPr/>
        </p:nvGrpSpPr>
        <p:grpSpPr>
          <a:xfrm>
            <a:off x="3518517" y="2619815"/>
            <a:ext cx="1536815" cy="230832"/>
            <a:chOff x="4629150" y="743993"/>
            <a:chExt cx="2049086" cy="307776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83C14E1-FF39-42B6-9269-405C874CC749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50AF757-E33C-4AFF-8437-0C495FD21F81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Contain the Incident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2843579-A654-4EAF-B3BE-4E870CAC7815}"/>
              </a:ext>
            </a:extLst>
          </p:cNvPr>
          <p:cNvGrpSpPr/>
          <p:nvPr/>
        </p:nvGrpSpPr>
        <p:grpSpPr>
          <a:xfrm>
            <a:off x="3526630" y="2941865"/>
            <a:ext cx="1536815" cy="230832"/>
            <a:chOff x="4629150" y="743993"/>
            <a:chExt cx="2049086" cy="30777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D54EB8F-C613-45F7-B2F7-BAEFFBC92AC5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16F4AF6-C94C-4C1D-95B7-208541FA3071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Remediation Actions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96793C7-E8C6-465A-A5B3-133EA76A5232}"/>
              </a:ext>
            </a:extLst>
          </p:cNvPr>
          <p:cNvGrpSpPr/>
          <p:nvPr/>
        </p:nvGrpSpPr>
        <p:grpSpPr>
          <a:xfrm>
            <a:off x="3531494" y="3263915"/>
            <a:ext cx="1536815" cy="230832"/>
            <a:chOff x="4629150" y="743993"/>
            <a:chExt cx="2049086" cy="307776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EB75EE9-DF9B-4ED7-9100-76CFC29F8041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B71913C-70FB-4F46-887E-EB3B824603AA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Lessons Learned</a:t>
              </a: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6E32710-40C7-4082-AFB9-B3E65DB4364B}"/>
              </a:ext>
            </a:extLst>
          </p:cNvPr>
          <p:cNvCxnSpPr>
            <a:cxnSpLocks/>
            <a:stCxn id="174" idx="4"/>
            <a:endCxn id="183" idx="0"/>
          </p:cNvCxnSpPr>
          <p:nvPr/>
        </p:nvCxnSpPr>
        <p:spPr>
          <a:xfrm>
            <a:off x="3559188" y="1483568"/>
            <a:ext cx="8460" cy="27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5EC92D5-B873-4BB2-A07D-FE6D4A5B2A6A}"/>
              </a:ext>
            </a:extLst>
          </p:cNvPr>
          <p:cNvCxnSpPr>
            <a:cxnSpLocks/>
            <a:stCxn id="183" idx="4"/>
            <a:endCxn id="186" idx="0"/>
          </p:cNvCxnSpPr>
          <p:nvPr/>
        </p:nvCxnSpPr>
        <p:spPr>
          <a:xfrm>
            <a:off x="3567648" y="1860758"/>
            <a:ext cx="1342" cy="1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EBDAFDFB-2AF8-4724-968E-90AC803BC2DF}"/>
              </a:ext>
            </a:extLst>
          </p:cNvPr>
          <p:cNvCxnSpPr>
            <a:cxnSpLocks/>
            <a:stCxn id="186" idx="4"/>
            <a:endCxn id="189" idx="0"/>
          </p:cNvCxnSpPr>
          <p:nvPr/>
        </p:nvCxnSpPr>
        <p:spPr>
          <a:xfrm flipH="1">
            <a:off x="3567915" y="2141449"/>
            <a:ext cx="1075" cy="20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B17A32B-9132-4044-9458-8B7678676A8E}"/>
              </a:ext>
            </a:extLst>
          </p:cNvPr>
          <p:cNvCxnSpPr>
            <a:cxnSpLocks/>
            <a:stCxn id="189" idx="4"/>
            <a:endCxn id="192" idx="0"/>
          </p:cNvCxnSpPr>
          <p:nvPr/>
        </p:nvCxnSpPr>
        <p:spPr>
          <a:xfrm>
            <a:off x="3567915" y="2448035"/>
            <a:ext cx="4979" cy="22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6B52D47F-7760-4B24-9187-1803D556F1C2}"/>
              </a:ext>
            </a:extLst>
          </p:cNvPr>
          <p:cNvCxnSpPr>
            <a:cxnSpLocks/>
            <a:stCxn id="192" idx="4"/>
            <a:endCxn id="195" idx="0"/>
          </p:cNvCxnSpPr>
          <p:nvPr/>
        </p:nvCxnSpPr>
        <p:spPr>
          <a:xfrm>
            <a:off x="3572894" y="2776631"/>
            <a:ext cx="8113" cy="218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C29853DD-DEE6-4271-BF4F-88E0CA7E08A3}"/>
              </a:ext>
            </a:extLst>
          </p:cNvPr>
          <p:cNvCxnSpPr>
            <a:cxnSpLocks/>
            <a:stCxn id="195" idx="4"/>
            <a:endCxn id="198" idx="0"/>
          </p:cNvCxnSpPr>
          <p:nvPr/>
        </p:nvCxnSpPr>
        <p:spPr>
          <a:xfrm>
            <a:off x="3581007" y="3098681"/>
            <a:ext cx="4864" cy="218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3">
            <a:extLst>
              <a:ext uri="{FF2B5EF4-FFF2-40B4-BE49-F238E27FC236}">
                <a16:creationId xmlns:a16="http://schemas.microsoft.com/office/drawing/2014/main" id="{A604FA50-FB67-B04B-9724-D315349B5B2A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E89837-A3F6-BF4B-AB29-F83E7894DB77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54B9DAA-1619-3949-B7FF-EF4D2467D82C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0ED131-4BC5-E94B-8432-F4549CAABE9E}"/>
                </a:ext>
              </a:extLst>
            </p:cNvPr>
            <p:cNvSpPr txBox="1"/>
            <p:nvPr/>
          </p:nvSpPr>
          <p:spPr>
            <a:xfrm rot="16200000">
              <a:off x="-204697" y="3139711"/>
              <a:ext cx="1533284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Value Chain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1176A7-A58D-1346-9747-A9CA219BD736}"/>
                </a:ext>
              </a:extLst>
            </p:cNvPr>
            <p:cNvSpPr txBox="1"/>
            <p:nvPr/>
          </p:nvSpPr>
          <p:spPr>
            <a:xfrm rot="16200000">
              <a:off x="262959" y="1035547"/>
              <a:ext cx="696261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/>
                <a:t>visible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E2E55E-6810-C54C-979D-46EA380C4E64}"/>
                </a:ext>
              </a:extLst>
            </p:cNvPr>
            <p:cNvSpPr txBox="1"/>
            <p:nvPr/>
          </p:nvSpPr>
          <p:spPr>
            <a:xfrm rot="16200000">
              <a:off x="197349" y="5444702"/>
              <a:ext cx="827480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/>
                <a:t>invisible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A610CA6-66B7-864D-9BCF-0F2DB3469E86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314D171-750C-494D-842F-07110CAB21E1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3F15AAB-459C-2B45-ADF0-35F4EFAA59A7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93670C9-443C-FC4F-ABE9-D9ED13CF29B4}"/>
              </a:ext>
            </a:extLst>
          </p:cNvPr>
          <p:cNvSpPr txBox="1"/>
          <p:nvPr/>
        </p:nvSpPr>
        <p:spPr>
          <a:xfrm>
            <a:off x="1157796" y="4714504"/>
            <a:ext cx="8917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Weak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C23E64-21A7-4445-9A4C-7C1D623DEB74}"/>
              </a:ext>
            </a:extLst>
          </p:cNvPr>
          <p:cNvSpPr txBox="1"/>
          <p:nvPr/>
        </p:nvSpPr>
        <p:spPr>
          <a:xfrm>
            <a:off x="3197308" y="4718251"/>
            <a:ext cx="8917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Good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580318-94EA-A949-AD27-5E8DB39CBC25}"/>
              </a:ext>
            </a:extLst>
          </p:cNvPr>
          <p:cNvSpPr txBox="1"/>
          <p:nvPr/>
        </p:nvSpPr>
        <p:spPr>
          <a:xfrm>
            <a:off x="4863297" y="4714504"/>
            <a:ext cx="13198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Advanced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F25CB-26FD-7143-AF49-1B086723B8E8}"/>
              </a:ext>
            </a:extLst>
          </p:cNvPr>
          <p:cNvSpPr txBox="1"/>
          <p:nvPr/>
        </p:nvSpPr>
        <p:spPr>
          <a:xfrm>
            <a:off x="6880963" y="4721812"/>
            <a:ext cx="160301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Expert</a:t>
            </a:r>
          </a:p>
        </p:txBody>
      </p:sp>
    </p:spTree>
    <p:extLst>
      <p:ext uri="{BB962C8B-B14F-4D97-AF65-F5344CB8AC3E}">
        <p14:creationId xmlns:p14="http://schemas.microsoft.com/office/powerpoint/2010/main" val="212488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5D7D76A6-C655-B748-9C4A-26197A2C68C9}"/>
              </a:ext>
            </a:extLst>
          </p:cNvPr>
          <p:cNvGrpSpPr/>
          <p:nvPr/>
        </p:nvGrpSpPr>
        <p:grpSpPr>
          <a:xfrm>
            <a:off x="2636027" y="1938486"/>
            <a:ext cx="743480" cy="369332"/>
            <a:chOff x="4629150" y="666169"/>
            <a:chExt cx="991307" cy="49244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8A301D-3565-FD41-8B73-F820CEC79CAD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BADDD6-8D71-E94A-9906-D24079CBCB3E}"/>
                </a:ext>
              </a:extLst>
            </p:cNvPr>
            <p:cNvSpPr txBox="1"/>
            <p:nvPr/>
          </p:nvSpPr>
          <p:spPr>
            <a:xfrm>
              <a:off x="4734631" y="666169"/>
              <a:ext cx="88582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Incident Reported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1991A-191A-49F7-930A-9BDA58926685}"/>
              </a:ext>
            </a:extLst>
          </p:cNvPr>
          <p:cNvGrpSpPr/>
          <p:nvPr/>
        </p:nvGrpSpPr>
        <p:grpSpPr>
          <a:xfrm>
            <a:off x="2323036" y="651780"/>
            <a:ext cx="1261193" cy="230832"/>
            <a:chOff x="4629150" y="743993"/>
            <a:chExt cx="1681590" cy="3077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724D9E-301E-4DEE-A68B-9D21B7CA88B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A2051B-AC1E-4BB7-A1CD-099F1571EFF0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Initial Assessment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64E30-8219-4DE8-916B-ED008821ED9A}"/>
              </a:ext>
            </a:extLst>
          </p:cNvPr>
          <p:cNvGrpSpPr/>
          <p:nvPr/>
        </p:nvGrpSpPr>
        <p:grpSpPr>
          <a:xfrm>
            <a:off x="3506313" y="1079964"/>
            <a:ext cx="980851" cy="230832"/>
            <a:chOff x="4629150" y="743993"/>
            <a:chExt cx="1307801" cy="30777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F2A628-9829-4DD8-98D8-73A29FA08E1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BECEF8-6086-43A7-AD03-7CD558BC591F}"/>
                </a:ext>
              </a:extLst>
            </p:cNvPr>
            <p:cNvSpPr txBox="1"/>
            <p:nvPr/>
          </p:nvSpPr>
          <p:spPr>
            <a:xfrm>
              <a:off x="4734633" y="743993"/>
              <a:ext cx="120231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Ticket Logged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EADB05-B8CB-419B-80F3-3A820CB3D6A1}"/>
              </a:ext>
            </a:extLst>
          </p:cNvPr>
          <p:cNvCxnSpPr>
            <a:cxnSpLocks/>
            <a:stCxn id="52" idx="0"/>
            <a:endCxn id="47" idx="3"/>
          </p:cNvCxnSpPr>
          <p:nvPr/>
        </p:nvCxnSpPr>
        <p:spPr>
          <a:xfrm flipV="1">
            <a:off x="2690404" y="1221547"/>
            <a:ext cx="831836" cy="82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B5F63DE-9E68-4976-925F-84365647FAD5}"/>
              </a:ext>
            </a:extLst>
          </p:cNvPr>
          <p:cNvCxnSpPr>
            <a:cxnSpLocks/>
            <a:stCxn id="47" idx="4"/>
            <a:endCxn id="45" idx="1"/>
          </p:cNvCxnSpPr>
          <p:nvPr/>
        </p:nvCxnSpPr>
        <p:spPr>
          <a:xfrm flipH="1" flipV="1">
            <a:off x="2402148" y="767196"/>
            <a:ext cx="1158542" cy="46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9B483F7-B95C-49CC-BBB3-3A56B74978DF}"/>
              </a:ext>
            </a:extLst>
          </p:cNvPr>
          <p:cNvCxnSpPr>
            <a:cxnSpLocks/>
            <a:stCxn id="43" idx="4"/>
            <a:endCxn id="174" idx="0"/>
          </p:cNvCxnSpPr>
          <p:nvPr/>
        </p:nvCxnSpPr>
        <p:spPr>
          <a:xfrm>
            <a:off x="2377414" y="808596"/>
            <a:ext cx="71732" cy="151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63B0E7-3341-483F-83EE-612DE39321EE}"/>
              </a:ext>
            </a:extLst>
          </p:cNvPr>
          <p:cNvGrpSpPr/>
          <p:nvPr/>
        </p:nvGrpSpPr>
        <p:grpSpPr>
          <a:xfrm>
            <a:off x="2353740" y="2323624"/>
            <a:ext cx="1182081" cy="472609"/>
            <a:chOff x="4574445" y="814388"/>
            <a:chExt cx="1576108" cy="630144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3764183-4799-4370-BE9E-63D99180C27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F4CA7B-2BDC-44B0-AD4A-B2373D618C89}"/>
                </a:ext>
              </a:extLst>
            </p:cNvPr>
            <p:cNvSpPr txBox="1"/>
            <p:nvPr/>
          </p:nvSpPr>
          <p:spPr>
            <a:xfrm>
              <a:off x="4574445" y="952090"/>
              <a:ext cx="157610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Get more information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C92ADE-707A-4DCF-B13A-1921415E3F7B}"/>
              </a:ext>
            </a:extLst>
          </p:cNvPr>
          <p:cNvGrpSpPr/>
          <p:nvPr/>
        </p:nvGrpSpPr>
        <p:grpSpPr>
          <a:xfrm>
            <a:off x="3556471" y="2158860"/>
            <a:ext cx="1261193" cy="230832"/>
            <a:chOff x="4629150" y="743993"/>
            <a:chExt cx="1681590" cy="30777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89EBF6F-5B6E-4829-98F5-75741149529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879945-4DCA-4429-BDE7-D5C9E1ADED5E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Verify Data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B1DF6AB-0B05-4603-8FD0-B5290B139A60}"/>
              </a:ext>
            </a:extLst>
          </p:cNvPr>
          <p:cNvGrpSpPr/>
          <p:nvPr/>
        </p:nvGrpSpPr>
        <p:grpSpPr>
          <a:xfrm>
            <a:off x="2268589" y="3056183"/>
            <a:ext cx="1261193" cy="230832"/>
            <a:chOff x="4629150" y="743993"/>
            <a:chExt cx="1681590" cy="307776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5E847CE-05DE-44D0-8090-9C91118DE836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AD326B0-9D4B-4431-9413-1B9ED194380B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Assess Impact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1E54E95-8B80-4AE0-B7F9-7CA435F518B1}"/>
              </a:ext>
            </a:extLst>
          </p:cNvPr>
          <p:cNvGrpSpPr/>
          <p:nvPr/>
        </p:nvGrpSpPr>
        <p:grpSpPr>
          <a:xfrm>
            <a:off x="2301146" y="3445581"/>
            <a:ext cx="1457702" cy="320090"/>
            <a:chOff x="4097122" y="814388"/>
            <a:chExt cx="1943602" cy="42678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0FBBF00-F5AC-4222-AA2F-A988133CE303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55C2B11-8501-4BBE-8182-37886980C30A}"/>
                </a:ext>
              </a:extLst>
            </p:cNvPr>
            <p:cNvSpPr txBox="1"/>
            <p:nvPr/>
          </p:nvSpPr>
          <p:spPr>
            <a:xfrm>
              <a:off x="4097122" y="933399"/>
              <a:ext cx="194360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Information Capture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8C4647E-7D79-440F-BB80-5F491951A4FE}"/>
              </a:ext>
            </a:extLst>
          </p:cNvPr>
          <p:cNvGrpSpPr/>
          <p:nvPr/>
        </p:nvGrpSpPr>
        <p:grpSpPr>
          <a:xfrm>
            <a:off x="4568518" y="2530775"/>
            <a:ext cx="1536815" cy="230832"/>
            <a:chOff x="4629150" y="743993"/>
            <a:chExt cx="2049086" cy="307776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83C14E1-FF39-42B6-9269-405C874CC749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50AF757-E33C-4AFF-8437-0C495FD21F81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Contain the Incident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2843579-A654-4EAF-B3BE-4E870CAC7815}"/>
              </a:ext>
            </a:extLst>
          </p:cNvPr>
          <p:cNvGrpSpPr/>
          <p:nvPr/>
        </p:nvGrpSpPr>
        <p:grpSpPr>
          <a:xfrm>
            <a:off x="2460093" y="3928764"/>
            <a:ext cx="1536815" cy="230832"/>
            <a:chOff x="4629150" y="743993"/>
            <a:chExt cx="2049086" cy="30777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D54EB8F-C613-45F7-B2F7-BAEFFBC92AC5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16F4AF6-C94C-4C1D-95B7-208541FA3071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Remediation Actions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96793C7-E8C6-465A-A5B3-133EA76A5232}"/>
              </a:ext>
            </a:extLst>
          </p:cNvPr>
          <p:cNvGrpSpPr/>
          <p:nvPr/>
        </p:nvGrpSpPr>
        <p:grpSpPr>
          <a:xfrm>
            <a:off x="4841801" y="2817470"/>
            <a:ext cx="1536815" cy="230832"/>
            <a:chOff x="4629150" y="743993"/>
            <a:chExt cx="2049086" cy="307776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EB75EE9-DF9B-4ED7-9100-76CFC29F8041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B71913C-70FB-4F46-887E-EB3B824603AA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Lessons Learned</a:t>
              </a: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6E32710-40C7-4082-AFB9-B3E65DB4364B}"/>
              </a:ext>
            </a:extLst>
          </p:cNvPr>
          <p:cNvCxnSpPr>
            <a:cxnSpLocks/>
            <a:stCxn id="174" idx="4"/>
            <a:endCxn id="183" idx="0"/>
          </p:cNvCxnSpPr>
          <p:nvPr/>
        </p:nvCxnSpPr>
        <p:spPr>
          <a:xfrm flipV="1">
            <a:off x="2449146" y="2211656"/>
            <a:ext cx="1161702" cy="215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5EC92D5-B873-4BB2-A07D-FE6D4A5B2A6A}"/>
              </a:ext>
            </a:extLst>
          </p:cNvPr>
          <p:cNvCxnSpPr>
            <a:cxnSpLocks/>
            <a:stCxn id="183" idx="4"/>
            <a:endCxn id="186" idx="0"/>
          </p:cNvCxnSpPr>
          <p:nvPr/>
        </p:nvCxnSpPr>
        <p:spPr>
          <a:xfrm flipH="1">
            <a:off x="2322966" y="2315676"/>
            <a:ext cx="1287882" cy="79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EBDAFDFB-2AF8-4724-968E-90AC803BC2DF}"/>
              </a:ext>
            </a:extLst>
          </p:cNvPr>
          <p:cNvCxnSpPr>
            <a:cxnSpLocks/>
            <a:stCxn id="187" idx="1"/>
            <a:endCxn id="189" idx="1"/>
          </p:cNvCxnSpPr>
          <p:nvPr/>
        </p:nvCxnSpPr>
        <p:spPr>
          <a:xfrm>
            <a:off x="2347701" y="3171599"/>
            <a:ext cx="368393" cy="28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B17A32B-9132-4044-9458-8B7678676A8E}"/>
              </a:ext>
            </a:extLst>
          </p:cNvPr>
          <p:cNvCxnSpPr>
            <a:cxnSpLocks/>
            <a:stCxn id="189" idx="4"/>
            <a:endCxn id="192" idx="0"/>
          </p:cNvCxnSpPr>
          <p:nvPr/>
        </p:nvCxnSpPr>
        <p:spPr>
          <a:xfrm flipV="1">
            <a:off x="2754545" y="2583571"/>
            <a:ext cx="1868350" cy="966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6B52D47F-7760-4B24-9187-1803D556F1C2}"/>
              </a:ext>
            </a:extLst>
          </p:cNvPr>
          <p:cNvCxnSpPr>
            <a:cxnSpLocks/>
            <a:stCxn id="192" idx="4"/>
            <a:endCxn id="195" idx="0"/>
          </p:cNvCxnSpPr>
          <p:nvPr/>
        </p:nvCxnSpPr>
        <p:spPr>
          <a:xfrm flipH="1">
            <a:off x="2514470" y="2687591"/>
            <a:ext cx="2108425" cy="129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C29853DD-DEE6-4271-BF4F-88E0CA7E08A3}"/>
              </a:ext>
            </a:extLst>
          </p:cNvPr>
          <p:cNvCxnSpPr>
            <a:cxnSpLocks/>
            <a:stCxn id="195" idx="4"/>
            <a:endCxn id="198" idx="2"/>
          </p:cNvCxnSpPr>
          <p:nvPr/>
        </p:nvCxnSpPr>
        <p:spPr>
          <a:xfrm flipV="1">
            <a:off x="2514470" y="2922276"/>
            <a:ext cx="2327330" cy="116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13C7AF-1E73-40EF-B7FE-6094D908DE14}"/>
              </a:ext>
            </a:extLst>
          </p:cNvPr>
          <p:cNvSpPr txBox="1"/>
          <p:nvPr/>
        </p:nvSpPr>
        <p:spPr>
          <a:xfrm>
            <a:off x="3166353" y="220848"/>
            <a:ext cx="1599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Incident Response</a:t>
            </a:r>
          </a:p>
        </p:txBody>
      </p:sp>
      <p:grpSp>
        <p:nvGrpSpPr>
          <p:cNvPr id="66" name="Group 43">
            <a:extLst>
              <a:ext uri="{FF2B5EF4-FFF2-40B4-BE49-F238E27FC236}">
                <a16:creationId xmlns:a16="http://schemas.microsoft.com/office/drawing/2014/main" id="{A72FE0DD-B7B9-7A4D-BC77-2CADAEA4AE78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1A5B98E-2CAA-4841-AA46-E03809E58F0D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28DEF79-62B8-1D4A-AB64-159FD1214646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D0AEF0-C900-774A-B3FA-8480908A8C73}"/>
                </a:ext>
              </a:extLst>
            </p:cNvPr>
            <p:cNvSpPr txBox="1"/>
            <p:nvPr/>
          </p:nvSpPr>
          <p:spPr>
            <a:xfrm rot="16200000">
              <a:off x="-204697" y="3139711"/>
              <a:ext cx="1533284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Value Chain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F244439-379A-7540-8E6E-7364157D7A6A}"/>
                </a:ext>
              </a:extLst>
            </p:cNvPr>
            <p:cNvSpPr txBox="1"/>
            <p:nvPr/>
          </p:nvSpPr>
          <p:spPr>
            <a:xfrm rot="16200000">
              <a:off x="262959" y="1035547"/>
              <a:ext cx="696261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/>
                <a:t>visible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0D6024E-0FAB-8745-83BB-C3463FACD366}"/>
                </a:ext>
              </a:extLst>
            </p:cNvPr>
            <p:cNvSpPr txBox="1"/>
            <p:nvPr/>
          </p:nvSpPr>
          <p:spPr>
            <a:xfrm rot="16200000">
              <a:off x="197349" y="5444702"/>
              <a:ext cx="827480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/>
                <a:t>invisible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972DAE2-B797-0A49-AE5D-B04EA971B341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AEEFCDA-00EB-9F49-995E-8A314E6DADE4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E52B330-A218-F242-900F-4346EE9B6762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C6520A9-0EDD-E84D-A632-681296CC23A8}"/>
              </a:ext>
            </a:extLst>
          </p:cNvPr>
          <p:cNvSpPr txBox="1"/>
          <p:nvPr/>
        </p:nvSpPr>
        <p:spPr>
          <a:xfrm>
            <a:off x="1157796" y="4714504"/>
            <a:ext cx="8917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Weak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B8CB97-C152-C848-ABBE-8C2A6A206EAB}"/>
              </a:ext>
            </a:extLst>
          </p:cNvPr>
          <p:cNvSpPr txBox="1"/>
          <p:nvPr/>
        </p:nvSpPr>
        <p:spPr>
          <a:xfrm>
            <a:off x="3197308" y="4718251"/>
            <a:ext cx="8917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Good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62EF83-9524-3641-B0C8-41D88D808889}"/>
              </a:ext>
            </a:extLst>
          </p:cNvPr>
          <p:cNvSpPr txBox="1"/>
          <p:nvPr/>
        </p:nvSpPr>
        <p:spPr>
          <a:xfrm>
            <a:off x="4863297" y="4714504"/>
            <a:ext cx="13198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Advanced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1C9C49-6EB4-7B4E-A680-9EBF2CCCCE32}"/>
              </a:ext>
            </a:extLst>
          </p:cNvPr>
          <p:cNvSpPr txBox="1"/>
          <p:nvPr/>
        </p:nvSpPr>
        <p:spPr>
          <a:xfrm>
            <a:off x="6880963" y="4721812"/>
            <a:ext cx="160301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Expert</a:t>
            </a:r>
          </a:p>
        </p:txBody>
      </p:sp>
    </p:spTree>
    <p:extLst>
      <p:ext uri="{BB962C8B-B14F-4D97-AF65-F5344CB8AC3E}">
        <p14:creationId xmlns:p14="http://schemas.microsoft.com/office/powerpoint/2010/main" val="7874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5D7D76A6-C655-B748-9C4A-26197A2C68C9}"/>
              </a:ext>
            </a:extLst>
          </p:cNvPr>
          <p:cNvGrpSpPr/>
          <p:nvPr/>
        </p:nvGrpSpPr>
        <p:grpSpPr>
          <a:xfrm>
            <a:off x="2636027" y="1938486"/>
            <a:ext cx="743480" cy="369332"/>
            <a:chOff x="4629150" y="666169"/>
            <a:chExt cx="991307" cy="49244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18A301D-3565-FD41-8B73-F820CEC79CAD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BADDD6-8D71-E94A-9906-D24079CBCB3E}"/>
                </a:ext>
              </a:extLst>
            </p:cNvPr>
            <p:cNvSpPr txBox="1"/>
            <p:nvPr/>
          </p:nvSpPr>
          <p:spPr>
            <a:xfrm>
              <a:off x="4734631" y="666169"/>
              <a:ext cx="88582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Incident Reported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1991A-191A-49F7-930A-9BDA58926685}"/>
              </a:ext>
            </a:extLst>
          </p:cNvPr>
          <p:cNvGrpSpPr/>
          <p:nvPr/>
        </p:nvGrpSpPr>
        <p:grpSpPr>
          <a:xfrm>
            <a:off x="2323036" y="651780"/>
            <a:ext cx="1261193" cy="230832"/>
            <a:chOff x="4629150" y="743993"/>
            <a:chExt cx="1681590" cy="3077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724D9E-301E-4DEE-A68B-9D21B7CA88B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A2051B-AC1E-4BB7-A1CD-099F1571EFF0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Initial Assessment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64E30-8219-4DE8-916B-ED008821ED9A}"/>
              </a:ext>
            </a:extLst>
          </p:cNvPr>
          <p:cNvGrpSpPr/>
          <p:nvPr/>
        </p:nvGrpSpPr>
        <p:grpSpPr>
          <a:xfrm>
            <a:off x="3506313" y="1079964"/>
            <a:ext cx="980851" cy="230832"/>
            <a:chOff x="4629150" y="743993"/>
            <a:chExt cx="1307801" cy="30777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F2A628-9829-4DD8-98D8-73A29FA08E1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BECEF8-6086-43A7-AD03-7CD558BC591F}"/>
                </a:ext>
              </a:extLst>
            </p:cNvPr>
            <p:cNvSpPr txBox="1"/>
            <p:nvPr/>
          </p:nvSpPr>
          <p:spPr>
            <a:xfrm>
              <a:off x="4734633" y="743993"/>
              <a:ext cx="120231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Ticket Logged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EADB05-B8CB-419B-80F3-3A820CB3D6A1}"/>
              </a:ext>
            </a:extLst>
          </p:cNvPr>
          <p:cNvCxnSpPr>
            <a:cxnSpLocks/>
            <a:stCxn id="52" idx="0"/>
            <a:endCxn id="47" idx="3"/>
          </p:cNvCxnSpPr>
          <p:nvPr/>
        </p:nvCxnSpPr>
        <p:spPr>
          <a:xfrm flipV="1">
            <a:off x="2690404" y="1221547"/>
            <a:ext cx="831836" cy="82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B5F63DE-9E68-4976-925F-84365647FAD5}"/>
              </a:ext>
            </a:extLst>
          </p:cNvPr>
          <p:cNvCxnSpPr>
            <a:cxnSpLocks/>
            <a:stCxn id="47" idx="4"/>
            <a:endCxn id="45" idx="1"/>
          </p:cNvCxnSpPr>
          <p:nvPr/>
        </p:nvCxnSpPr>
        <p:spPr>
          <a:xfrm flipH="1" flipV="1">
            <a:off x="2402148" y="767196"/>
            <a:ext cx="1158542" cy="46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9B483F7-B95C-49CC-BBB3-3A56B74978DF}"/>
              </a:ext>
            </a:extLst>
          </p:cNvPr>
          <p:cNvCxnSpPr>
            <a:cxnSpLocks/>
            <a:stCxn id="43" idx="4"/>
            <a:endCxn id="174" idx="0"/>
          </p:cNvCxnSpPr>
          <p:nvPr/>
        </p:nvCxnSpPr>
        <p:spPr>
          <a:xfrm>
            <a:off x="2377414" y="808596"/>
            <a:ext cx="71732" cy="151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63B0E7-3341-483F-83EE-612DE39321EE}"/>
              </a:ext>
            </a:extLst>
          </p:cNvPr>
          <p:cNvGrpSpPr/>
          <p:nvPr/>
        </p:nvGrpSpPr>
        <p:grpSpPr>
          <a:xfrm>
            <a:off x="2353740" y="2323624"/>
            <a:ext cx="1182081" cy="472609"/>
            <a:chOff x="4574445" y="814388"/>
            <a:chExt cx="1576108" cy="630144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3764183-4799-4370-BE9E-63D99180C27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F4CA7B-2BDC-44B0-AD4A-B2373D618C89}"/>
                </a:ext>
              </a:extLst>
            </p:cNvPr>
            <p:cNvSpPr txBox="1"/>
            <p:nvPr/>
          </p:nvSpPr>
          <p:spPr>
            <a:xfrm>
              <a:off x="4574445" y="952090"/>
              <a:ext cx="157610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Get more information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C92ADE-707A-4DCF-B13A-1921415E3F7B}"/>
              </a:ext>
            </a:extLst>
          </p:cNvPr>
          <p:cNvGrpSpPr/>
          <p:nvPr/>
        </p:nvGrpSpPr>
        <p:grpSpPr>
          <a:xfrm>
            <a:off x="3556471" y="2158860"/>
            <a:ext cx="1261193" cy="230832"/>
            <a:chOff x="4629150" y="743993"/>
            <a:chExt cx="1681590" cy="30777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89EBF6F-5B6E-4829-98F5-75741149529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879945-4DCA-4429-BDE7-D5C9E1ADED5E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Verify Data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B1DF6AB-0B05-4603-8FD0-B5290B139A60}"/>
              </a:ext>
            </a:extLst>
          </p:cNvPr>
          <p:cNvGrpSpPr/>
          <p:nvPr/>
        </p:nvGrpSpPr>
        <p:grpSpPr>
          <a:xfrm>
            <a:off x="2268589" y="3056183"/>
            <a:ext cx="1261193" cy="230832"/>
            <a:chOff x="4629150" y="743993"/>
            <a:chExt cx="1681590" cy="307776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5E847CE-05DE-44D0-8090-9C91118DE836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AD326B0-9D4B-4431-9413-1B9ED194380B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Assess Impact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1E54E95-8B80-4AE0-B7F9-7CA435F518B1}"/>
              </a:ext>
            </a:extLst>
          </p:cNvPr>
          <p:cNvGrpSpPr/>
          <p:nvPr/>
        </p:nvGrpSpPr>
        <p:grpSpPr>
          <a:xfrm>
            <a:off x="2301146" y="3445581"/>
            <a:ext cx="1457702" cy="320090"/>
            <a:chOff x="4097122" y="814388"/>
            <a:chExt cx="1943602" cy="42678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0FBBF00-F5AC-4222-AA2F-A988133CE303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55C2B11-8501-4BBE-8182-37886980C30A}"/>
                </a:ext>
              </a:extLst>
            </p:cNvPr>
            <p:cNvSpPr txBox="1"/>
            <p:nvPr/>
          </p:nvSpPr>
          <p:spPr>
            <a:xfrm>
              <a:off x="4097122" y="933399"/>
              <a:ext cx="194360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Information Capture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8C4647E-7D79-440F-BB80-5F491951A4FE}"/>
              </a:ext>
            </a:extLst>
          </p:cNvPr>
          <p:cNvGrpSpPr/>
          <p:nvPr/>
        </p:nvGrpSpPr>
        <p:grpSpPr>
          <a:xfrm>
            <a:off x="4568518" y="2530775"/>
            <a:ext cx="1536815" cy="230832"/>
            <a:chOff x="4629150" y="743993"/>
            <a:chExt cx="2049086" cy="307776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83C14E1-FF39-42B6-9269-405C874CC749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50AF757-E33C-4AFF-8437-0C495FD21F81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Contain the Incident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2843579-A654-4EAF-B3BE-4E870CAC7815}"/>
              </a:ext>
            </a:extLst>
          </p:cNvPr>
          <p:cNvGrpSpPr/>
          <p:nvPr/>
        </p:nvGrpSpPr>
        <p:grpSpPr>
          <a:xfrm>
            <a:off x="2460093" y="3928764"/>
            <a:ext cx="1536815" cy="230832"/>
            <a:chOff x="4629150" y="743993"/>
            <a:chExt cx="2049086" cy="307776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D54EB8F-C613-45F7-B2F7-BAEFFBC92AC5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416F4AF6-C94C-4C1D-95B7-208541FA3071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Remediation Actions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96793C7-E8C6-465A-A5B3-133EA76A5232}"/>
              </a:ext>
            </a:extLst>
          </p:cNvPr>
          <p:cNvGrpSpPr/>
          <p:nvPr/>
        </p:nvGrpSpPr>
        <p:grpSpPr>
          <a:xfrm>
            <a:off x="4841801" y="2817470"/>
            <a:ext cx="1536815" cy="230832"/>
            <a:chOff x="4629150" y="743993"/>
            <a:chExt cx="2049086" cy="307776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EB75EE9-DF9B-4ED7-9100-76CFC29F8041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B71913C-70FB-4F46-887E-EB3B824603AA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Lessons Learned</a:t>
              </a: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6E32710-40C7-4082-AFB9-B3E65DB4364B}"/>
              </a:ext>
            </a:extLst>
          </p:cNvPr>
          <p:cNvCxnSpPr>
            <a:cxnSpLocks/>
            <a:stCxn id="174" idx="4"/>
            <a:endCxn id="183" idx="0"/>
          </p:cNvCxnSpPr>
          <p:nvPr/>
        </p:nvCxnSpPr>
        <p:spPr>
          <a:xfrm flipV="1">
            <a:off x="2449146" y="2211656"/>
            <a:ext cx="1161702" cy="215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5EC92D5-B873-4BB2-A07D-FE6D4A5B2A6A}"/>
              </a:ext>
            </a:extLst>
          </p:cNvPr>
          <p:cNvCxnSpPr>
            <a:cxnSpLocks/>
            <a:stCxn id="183" idx="4"/>
            <a:endCxn id="186" idx="0"/>
          </p:cNvCxnSpPr>
          <p:nvPr/>
        </p:nvCxnSpPr>
        <p:spPr>
          <a:xfrm flipH="1">
            <a:off x="2322966" y="2315676"/>
            <a:ext cx="1287882" cy="79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EBDAFDFB-2AF8-4724-968E-90AC803BC2DF}"/>
              </a:ext>
            </a:extLst>
          </p:cNvPr>
          <p:cNvCxnSpPr>
            <a:cxnSpLocks/>
            <a:stCxn id="187" idx="1"/>
            <a:endCxn id="189" idx="1"/>
          </p:cNvCxnSpPr>
          <p:nvPr/>
        </p:nvCxnSpPr>
        <p:spPr>
          <a:xfrm>
            <a:off x="2347701" y="3171599"/>
            <a:ext cx="368393" cy="28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B17A32B-9132-4044-9458-8B7678676A8E}"/>
              </a:ext>
            </a:extLst>
          </p:cNvPr>
          <p:cNvCxnSpPr>
            <a:cxnSpLocks/>
            <a:stCxn id="189" idx="4"/>
            <a:endCxn id="192" idx="0"/>
          </p:cNvCxnSpPr>
          <p:nvPr/>
        </p:nvCxnSpPr>
        <p:spPr>
          <a:xfrm flipV="1">
            <a:off x="2754545" y="2583571"/>
            <a:ext cx="1868350" cy="966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6B52D47F-7760-4B24-9187-1803D556F1C2}"/>
              </a:ext>
            </a:extLst>
          </p:cNvPr>
          <p:cNvCxnSpPr>
            <a:cxnSpLocks/>
            <a:stCxn id="192" idx="4"/>
            <a:endCxn id="195" idx="0"/>
          </p:cNvCxnSpPr>
          <p:nvPr/>
        </p:nvCxnSpPr>
        <p:spPr>
          <a:xfrm flipH="1">
            <a:off x="2514470" y="2687591"/>
            <a:ext cx="2108425" cy="129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C29853DD-DEE6-4271-BF4F-88E0CA7E08A3}"/>
              </a:ext>
            </a:extLst>
          </p:cNvPr>
          <p:cNvCxnSpPr>
            <a:cxnSpLocks/>
            <a:stCxn id="195" idx="4"/>
            <a:endCxn id="198" idx="2"/>
          </p:cNvCxnSpPr>
          <p:nvPr/>
        </p:nvCxnSpPr>
        <p:spPr>
          <a:xfrm flipV="1">
            <a:off x="2514470" y="2922276"/>
            <a:ext cx="2327330" cy="116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413C7AF-1E73-40EF-B7FE-6094D908DE14}"/>
              </a:ext>
            </a:extLst>
          </p:cNvPr>
          <p:cNvSpPr txBox="1"/>
          <p:nvPr/>
        </p:nvSpPr>
        <p:spPr>
          <a:xfrm>
            <a:off x="3166353" y="220848"/>
            <a:ext cx="1599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Incident Response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615217A-E890-4C65-A8B5-472E2B439CB4}"/>
              </a:ext>
            </a:extLst>
          </p:cNvPr>
          <p:cNvGrpSpPr/>
          <p:nvPr/>
        </p:nvGrpSpPr>
        <p:grpSpPr>
          <a:xfrm>
            <a:off x="5447077" y="1749770"/>
            <a:ext cx="1536815" cy="230832"/>
            <a:chOff x="4629150" y="743993"/>
            <a:chExt cx="2049086" cy="30777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84000C5-34A3-458D-B84B-5D69BB05EF8D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5265B1-8A68-43D0-9049-D54C76C0984A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JIRA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2771FF-20D0-40A0-8C5A-6387CDEE3E28}"/>
              </a:ext>
            </a:extLst>
          </p:cNvPr>
          <p:cNvCxnSpPr>
            <a:cxnSpLocks/>
            <a:stCxn id="48" idx="2"/>
            <a:endCxn id="47" idx="4"/>
          </p:cNvCxnSpPr>
          <p:nvPr/>
        </p:nvCxnSpPr>
        <p:spPr>
          <a:xfrm flipH="1" flipV="1">
            <a:off x="3560689" y="1236780"/>
            <a:ext cx="1886387" cy="617796"/>
          </a:xfrm>
          <a:prstGeom prst="line">
            <a:avLst/>
          </a:prstGeom>
          <a:ln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B63999-DA4F-4BEF-9E5E-7A17B6B0D306}"/>
              </a:ext>
            </a:extLst>
          </p:cNvPr>
          <p:cNvGrpSpPr/>
          <p:nvPr/>
        </p:nvGrpSpPr>
        <p:grpSpPr>
          <a:xfrm>
            <a:off x="1554631" y="2753956"/>
            <a:ext cx="1536815" cy="230832"/>
            <a:chOff x="4629150" y="743993"/>
            <a:chExt cx="2049086" cy="30777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48F91A2-CEDD-47BD-A22B-5F7F0F91A6F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1049D7-EC92-4E7A-8ACD-85099ACD1DBA}"/>
                </a:ext>
              </a:extLst>
            </p:cNvPr>
            <p:cNvSpPr txBox="1"/>
            <p:nvPr/>
          </p:nvSpPr>
          <p:spPr>
            <a:xfrm>
              <a:off x="4734633" y="743993"/>
              <a:ext cx="19436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Log Files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2A4A4A-593B-4895-B1FC-5E2E5E1919AA}"/>
              </a:ext>
            </a:extLst>
          </p:cNvPr>
          <p:cNvCxnSpPr>
            <a:cxnSpLocks/>
            <a:stCxn id="56" idx="1"/>
            <a:endCxn id="174" idx="3"/>
          </p:cNvCxnSpPr>
          <p:nvPr/>
        </p:nvCxnSpPr>
        <p:spPr>
          <a:xfrm flipV="1">
            <a:off x="1633743" y="2412411"/>
            <a:ext cx="776953" cy="456961"/>
          </a:xfrm>
          <a:prstGeom prst="line">
            <a:avLst/>
          </a:prstGeom>
          <a:ln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39DCB8-89D1-4A89-A040-FD726A07C0B5}"/>
              </a:ext>
            </a:extLst>
          </p:cNvPr>
          <p:cNvGrpSpPr/>
          <p:nvPr/>
        </p:nvGrpSpPr>
        <p:grpSpPr>
          <a:xfrm>
            <a:off x="5501453" y="2284735"/>
            <a:ext cx="722170" cy="369332"/>
            <a:chOff x="4629150" y="730287"/>
            <a:chExt cx="962893" cy="4924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D58B33-2283-480C-A632-C556420D7331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565567-571C-4CEF-ADDA-2BDBAC9A3FA5}"/>
                </a:ext>
              </a:extLst>
            </p:cNvPr>
            <p:cNvSpPr txBox="1"/>
            <p:nvPr/>
          </p:nvSpPr>
          <p:spPr>
            <a:xfrm>
              <a:off x="4734633" y="730287"/>
              <a:ext cx="8574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IT Teams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B3E05D-4805-4774-8AE4-62C1FBBEB549}"/>
              </a:ext>
            </a:extLst>
          </p:cNvPr>
          <p:cNvCxnSpPr>
            <a:cxnSpLocks/>
            <a:stCxn id="59" idx="2"/>
            <a:endCxn id="184" idx="1"/>
          </p:cNvCxnSpPr>
          <p:nvPr/>
        </p:nvCxnSpPr>
        <p:spPr>
          <a:xfrm flipH="1" flipV="1">
            <a:off x="3635583" y="2274276"/>
            <a:ext cx="1865870" cy="125545"/>
          </a:xfrm>
          <a:prstGeom prst="line">
            <a:avLst/>
          </a:prstGeom>
          <a:ln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09290AF-A35B-4745-BFB3-D442776A197D}"/>
              </a:ext>
            </a:extLst>
          </p:cNvPr>
          <p:cNvGrpSpPr/>
          <p:nvPr/>
        </p:nvGrpSpPr>
        <p:grpSpPr>
          <a:xfrm>
            <a:off x="1325032" y="3463265"/>
            <a:ext cx="1028708" cy="369332"/>
            <a:chOff x="4629150" y="814388"/>
            <a:chExt cx="1371611" cy="49244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739DA4E-EE31-491E-A948-CA558224D573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81D66E2-FA8E-459B-A95F-AE092B3BC25E}"/>
                </a:ext>
              </a:extLst>
            </p:cNvPr>
            <p:cNvSpPr txBox="1"/>
            <p:nvPr/>
          </p:nvSpPr>
          <p:spPr>
            <a:xfrm>
              <a:off x="4734631" y="814388"/>
              <a:ext cx="126613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Risk Assessment</a:t>
              </a: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8BF4A7-B12C-4E27-960B-7C93CFCA31B7}"/>
              </a:ext>
            </a:extLst>
          </p:cNvPr>
          <p:cNvCxnSpPr>
            <a:cxnSpLocks/>
            <a:stCxn id="63" idx="7"/>
            <a:endCxn id="186" idx="2"/>
          </p:cNvCxnSpPr>
          <p:nvPr/>
        </p:nvCxnSpPr>
        <p:spPr>
          <a:xfrm flipV="1">
            <a:off x="1417859" y="3160990"/>
            <a:ext cx="850730" cy="317509"/>
          </a:xfrm>
          <a:prstGeom prst="line">
            <a:avLst/>
          </a:prstGeom>
          <a:ln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AE9A21E-A2E7-4C27-8F1F-693E03C6CEB5}"/>
              </a:ext>
            </a:extLst>
          </p:cNvPr>
          <p:cNvCxnSpPr>
            <a:cxnSpLocks/>
            <a:stCxn id="48" idx="3"/>
            <a:endCxn id="189" idx="0"/>
          </p:cNvCxnSpPr>
          <p:nvPr/>
        </p:nvCxnSpPr>
        <p:spPr>
          <a:xfrm flipH="1">
            <a:off x="2754545" y="1891352"/>
            <a:ext cx="2708458" cy="1554228"/>
          </a:xfrm>
          <a:prstGeom prst="line">
            <a:avLst/>
          </a:prstGeom>
          <a:ln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5C75533-F850-4D38-9AD3-F48F5668C8A8}"/>
              </a:ext>
            </a:extLst>
          </p:cNvPr>
          <p:cNvCxnSpPr>
            <a:cxnSpLocks/>
            <a:stCxn id="59" idx="3"/>
            <a:endCxn id="193" idx="1"/>
          </p:cNvCxnSpPr>
          <p:nvPr/>
        </p:nvCxnSpPr>
        <p:spPr>
          <a:xfrm flipH="1">
            <a:off x="4647630" y="2436598"/>
            <a:ext cx="869750" cy="209593"/>
          </a:xfrm>
          <a:prstGeom prst="line">
            <a:avLst/>
          </a:prstGeom>
          <a:ln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CD04C1D-D194-449C-AB8C-50BF84EE0A13}"/>
              </a:ext>
            </a:extLst>
          </p:cNvPr>
          <p:cNvCxnSpPr>
            <a:cxnSpLocks/>
            <a:stCxn id="60" idx="1"/>
            <a:endCxn id="196" idx="1"/>
          </p:cNvCxnSpPr>
          <p:nvPr/>
        </p:nvCxnSpPr>
        <p:spPr>
          <a:xfrm flipH="1">
            <a:off x="2539205" y="2469401"/>
            <a:ext cx="3041360" cy="1574779"/>
          </a:xfrm>
          <a:prstGeom prst="line">
            <a:avLst/>
          </a:prstGeom>
          <a:ln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43">
            <a:extLst>
              <a:ext uri="{FF2B5EF4-FFF2-40B4-BE49-F238E27FC236}">
                <a16:creationId xmlns:a16="http://schemas.microsoft.com/office/drawing/2014/main" id="{A72FE0DD-B7B9-7A4D-BC77-2CADAEA4AE78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1A5B98E-2CAA-4841-AA46-E03809E58F0D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28DEF79-62B8-1D4A-AB64-159FD1214646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D0AEF0-C900-774A-B3FA-8480908A8C73}"/>
                </a:ext>
              </a:extLst>
            </p:cNvPr>
            <p:cNvSpPr txBox="1"/>
            <p:nvPr/>
          </p:nvSpPr>
          <p:spPr>
            <a:xfrm rot="16200000">
              <a:off x="-204697" y="3139711"/>
              <a:ext cx="1533284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Value Chain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F244439-379A-7540-8E6E-7364157D7A6A}"/>
                </a:ext>
              </a:extLst>
            </p:cNvPr>
            <p:cNvSpPr txBox="1"/>
            <p:nvPr/>
          </p:nvSpPr>
          <p:spPr>
            <a:xfrm rot="16200000">
              <a:off x="262959" y="1035547"/>
              <a:ext cx="696261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/>
                <a:t>visible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0D6024E-0FAB-8745-83BB-C3463FACD366}"/>
                </a:ext>
              </a:extLst>
            </p:cNvPr>
            <p:cNvSpPr txBox="1"/>
            <p:nvPr/>
          </p:nvSpPr>
          <p:spPr>
            <a:xfrm rot="16200000">
              <a:off x="197349" y="5444702"/>
              <a:ext cx="827480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/>
                <a:t>invisible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972DAE2-B797-0A49-AE5D-B04EA971B341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AEEFCDA-00EB-9F49-995E-8A314E6DADE4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E52B330-A218-F242-900F-4346EE9B6762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C6520A9-0EDD-E84D-A632-681296CC23A8}"/>
              </a:ext>
            </a:extLst>
          </p:cNvPr>
          <p:cNvSpPr txBox="1"/>
          <p:nvPr/>
        </p:nvSpPr>
        <p:spPr>
          <a:xfrm>
            <a:off x="1157796" y="4714504"/>
            <a:ext cx="8917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Weak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B8CB97-C152-C848-ABBE-8C2A6A206EAB}"/>
              </a:ext>
            </a:extLst>
          </p:cNvPr>
          <p:cNvSpPr txBox="1"/>
          <p:nvPr/>
        </p:nvSpPr>
        <p:spPr>
          <a:xfrm>
            <a:off x="3197308" y="4718251"/>
            <a:ext cx="8917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Good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62EF83-9524-3641-B0C8-41D88D808889}"/>
              </a:ext>
            </a:extLst>
          </p:cNvPr>
          <p:cNvSpPr txBox="1"/>
          <p:nvPr/>
        </p:nvSpPr>
        <p:spPr>
          <a:xfrm>
            <a:off x="4863297" y="4714504"/>
            <a:ext cx="13198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Advanced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1C9C49-6EB4-7B4E-A680-9EBF2CCCCE32}"/>
              </a:ext>
            </a:extLst>
          </p:cNvPr>
          <p:cNvSpPr txBox="1"/>
          <p:nvPr/>
        </p:nvSpPr>
        <p:spPr>
          <a:xfrm>
            <a:off x="6880963" y="4721812"/>
            <a:ext cx="160301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Expert</a:t>
            </a:r>
          </a:p>
        </p:txBody>
      </p:sp>
    </p:spTree>
    <p:extLst>
      <p:ext uri="{BB962C8B-B14F-4D97-AF65-F5344CB8AC3E}">
        <p14:creationId xmlns:p14="http://schemas.microsoft.com/office/powerpoint/2010/main" val="13718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1327150" y="2252305"/>
            <a:ext cx="647065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Roadmap Mapping -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9860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64E30-8219-4DE8-916B-ED008821ED9A}"/>
              </a:ext>
            </a:extLst>
          </p:cNvPr>
          <p:cNvGrpSpPr/>
          <p:nvPr/>
        </p:nvGrpSpPr>
        <p:grpSpPr>
          <a:xfrm>
            <a:off x="2374441" y="3043316"/>
            <a:ext cx="980851" cy="369332"/>
            <a:chOff x="4629150" y="743993"/>
            <a:chExt cx="1307801" cy="49244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F2A628-9829-4DD8-98D8-73A29FA08E1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BECEF8-6086-43A7-AD03-7CD558BC591F}"/>
                </a:ext>
              </a:extLst>
            </p:cNvPr>
            <p:cNvSpPr txBox="1"/>
            <p:nvPr/>
          </p:nvSpPr>
          <p:spPr>
            <a:xfrm>
              <a:off x="4734633" y="743993"/>
              <a:ext cx="12023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Risk Management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63B0E7-3341-483F-83EE-612DE39321EE}"/>
              </a:ext>
            </a:extLst>
          </p:cNvPr>
          <p:cNvGrpSpPr/>
          <p:nvPr/>
        </p:nvGrpSpPr>
        <p:grpSpPr>
          <a:xfrm>
            <a:off x="1603674" y="2448345"/>
            <a:ext cx="1261193" cy="369332"/>
            <a:chOff x="4629150" y="743993"/>
            <a:chExt cx="1681590" cy="492443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3764183-4799-4370-BE9E-63D99180C27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F4CA7B-2BDC-44B0-AD4A-B2373D618C89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Governance and Leadership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C92ADE-707A-4DCF-B13A-1921415E3F7B}"/>
              </a:ext>
            </a:extLst>
          </p:cNvPr>
          <p:cNvGrpSpPr/>
          <p:nvPr/>
        </p:nvGrpSpPr>
        <p:grpSpPr>
          <a:xfrm>
            <a:off x="2362416" y="3587209"/>
            <a:ext cx="1261193" cy="230832"/>
            <a:chOff x="4629150" y="743993"/>
            <a:chExt cx="1681590" cy="30777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89EBF6F-5B6E-4829-98F5-75741149529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879945-4DCA-4429-BDE7-D5C9E1ADED5E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</a:t>
              </a:r>
            </a:p>
          </p:txBody>
        </p:sp>
      </p:grpSp>
      <p:grpSp>
        <p:nvGrpSpPr>
          <p:cNvPr id="41" name="Group 43">
            <a:extLst>
              <a:ext uri="{FF2B5EF4-FFF2-40B4-BE49-F238E27FC236}">
                <a16:creationId xmlns:a16="http://schemas.microsoft.com/office/drawing/2014/main" id="{A604FA50-FB67-B04B-9724-D315349B5B2A}"/>
              </a:ext>
            </a:extLst>
          </p:cNvPr>
          <p:cNvGrpSpPr/>
          <p:nvPr/>
        </p:nvGrpSpPr>
        <p:grpSpPr>
          <a:xfrm>
            <a:off x="156148" y="234328"/>
            <a:ext cx="8470903" cy="4444970"/>
            <a:chOff x="406914" y="582975"/>
            <a:chExt cx="8127486" cy="551302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E89837-A3F6-BF4B-AB29-F83E7894DB77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54B9DAA-1619-3949-B7FF-EF4D2467D82C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0ED131-4BC5-E94B-8432-F4549CAABE9E}"/>
                </a:ext>
              </a:extLst>
            </p:cNvPr>
            <p:cNvSpPr txBox="1"/>
            <p:nvPr/>
          </p:nvSpPr>
          <p:spPr>
            <a:xfrm rot="16200000">
              <a:off x="-120517" y="3139712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1176A7-A58D-1346-9747-A9CA219BD736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E2E55E-6810-C54C-979D-46EA380C4E64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A610CA6-66B7-864D-9BCF-0F2DB3469E86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314D171-750C-494D-842F-07110CAB21E1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3F15AAB-459C-2B45-ADF0-35F4EFAA59A7}"/>
                </a:ext>
              </a:extLst>
            </p:cNvPr>
            <p:cNvCxnSpPr/>
            <p:nvPr/>
          </p:nvCxnSpPr>
          <p:spPr>
            <a:xfrm flipV="1">
              <a:off x="6615692" y="582975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93670C9-443C-FC4F-ABE9-D9ED13CF29B4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C23E64-21A7-4445-9A4C-7C1D623DEB74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580318-94EA-A949-AD27-5E8DB39CBC25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F25CB-26FD-7143-AF49-1B086723B8E8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ADE2F0-1E5B-42D1-B9D5-F370BD940AB6}"/>
              </a:ext>
            </a:extLst>
          </p:cNvPr>
          <p:cNvGrpSpPr/>
          <p:nvPr/>
        </p:nvGrpSpPr>
        <p:grpSpPr>
          <a:xfrm>
            <a:off x="3280069" y="3807173"/>
            <a:ext cx="1261193" cy="369332"/>
            <a:chOff x="4629150" y="743993"/>
            <a:chExt cx="1681590" cy="49244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8421718-0C53-45D7-A4F7-E98EB08614E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97837C-5D7E-4CFE-B552-3C518C488B88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Supplier Management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7BADDD6-8D71-E94A-9906-D24079CBCB3E}"/>
              </a:ext>
            </a:extLst>
          </p:cNvPr>
          <p:cNvSpPr txBox="1"/>
          <p:nvPr/>
        </p:nvSpPr>
        <p:spPr>
          <a:xfrm>
            <a:off x="2617625" y="213664"/>
            <a:ext cx="40096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1. Cyber Security Governance – Q1 2018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8B7C0-4607-4B3E-B304-A28F234B95AD}"/>
              </a:ext>
            </a:extLst>
          </p:cNvPr>
          <p:cNvGrpSpPr/>
          <p:nvPr/>
        </p:nvGrpSpPr>
        <p:grpSpPr>
          <a:xfrm>
            <a:off x="981044" y="4197191"/>
            <a:ext cx="1261193" cy="230832"/>
            <a:chOff x="4629150" y="743993"/>
            <a:chExt cx="1681590" cy="30777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0BFF11-AE06-419F-86C3-826A273F23E7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3C0A53-6A98-4F56-8D28-9D04821BC05D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</a:t>
              </a:r>
              <a:r>
                <a:rPr lang="en-US" sz="900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DevSec</a:t>
              </a: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Awareness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A07F594-3EC0-4ECB-AEE5-55B56F92CF8E}"/>
              </a:ext>
            </a:extLst>
          </p:cNvPr>
          <p:cNvGrpSpPr/>
          <p:nvPr/>
        </p:nvGrpSpPr>
        <p:grpSpPr>
          <a:xfrm>
            <a:off x="2362416" y="1158612"/>
            <a:ext cx="1261193" cy="230832"/>
            <a:chOff x="4629150" y="743993"/>
            <a:chExt cx="1681590" cy="30777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1E4AA11-8612-41EC-B119-9753A70EA8F5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9B091D-1FF6-44F0-AD48-F930C7FEF6EB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Info Sec Awareness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5D681FE3-EDD3-4264-A041-13484EDA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Arrow 305">
            <a:extLst>
              <a:ext uri="{FF2B5EF4-FFF2-40B4-BE49-F238E27FC236}">
                <a16:creationId xmlns:a16="http://schemas.microsoft.com/office/drawing/2014/main" id="{D8977F12-A01B-45C1-A1BC-3924D93FCF96}"/>
              </a:ext>
            </a:extLst>
          </p:cNvPr>
          <p:cNvSpPr/>
          <p:nvPr/>
        </p:nvSpPr>
        <p:spPr>
          <a:xfrm flipV="1">
            <a:off x="2705545" y="1158858"/>
            <a:ext cx="2381181" cy="18960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ight Arrow 305">
            <a:extLst>
              <a:ext uri="{FF2B5EF4-FFF2-40B4-BE49-F238E27FC236}">
                <a16:creationId xmlns:a16="http://schemas.microsoft.com/office/drawing/2014/main" id="{CE391880-1A40-4A02-A83B-41F676E2C74C}"/>
              </a:ext>
            </a:extLst>
          </p:cNvPr>
          <p:cNvSpPr/>
          <p:nvPr/>
        </p:nvSpPr>
        <p:spPr>
          <a:xfrm rot="19947584" flipV="1">
            <a:off x="3345349" y="3408966"/>
            <a:ext cx="1625642" cy="179606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ight Arrow 305">
            <a:extLst>
              <a:ext uri="{FF2B5EF4-FFF2-40B4-BE49-F238E27FC236}">
                <a16:creationId xmlns:a16="http://schemas.microsoft.com/office/drawing/2014/main" id="{54951CDE-7341-4E88-AE95-2F4FC2BA5160}"/>
              </a:ext>
            </a:extLst>
          </p:cNvPr>
          <p:cNvSpPr/>
          <p:nvPr/>
        </p:nvSpPr>
        <p:spPr>
          <a:xfrm rot="20697093" flipV="1">
            <a:off x="1118813" y="3851243"/>
            <a:ext cx="2790135" cy="15050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ight Arrow 305">
            <a:extLst>
              <a:ext uri="{FF2B5EF4-FFF2-40B4-BE49-F238E27FC236}">
                <a16:creationId xmlns:a16="http://schemas.microsoft.com/office/drawing/2014/main" id="{43B41BEB-69F9-46EF-9BC4-651A82A4358C}"/>
              </a:ext>
            </a:extLst>
          </p:cNvPr>
          <p:cNvSpPr/>
          <p:nvPr/>
        </p:nvSpPr>
        <p:spPr>
          <a:xfrm rot="19598938" flipV="1">
            <a:off x="2365798" y="3083602"/>
            <a:ext cx="1625642" cy="179606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ight Arrow 305">
            <a:extLst>
              <a:ext uri="{FF2B5EF4-FFF2-40B4-BE49-F238E27FC236}">
                <a16:creationId xmlns:a16="http://schemas.microsoft.com/office/drawing/2014/main" id="{676B3A5B-B233-4D30-B3AC-7F4706A76476}"/>
              </a:ext>
            </a:extLst>
          </p:cNvPr>
          <p:cNvSpPr/>
          <p:nvPr/>
        </p:nvSpPr>
        <p:spPr>
          <a:xfrm rot="19861572" flipV="1">
            <a:off x="2404886" y="2274201"/>
            <a:ext cx="2926245" cy="2278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ight Arrow 305">
            <a:extLst>
              <a:ext uri="{FF2B5EF4-FFF2-40B4-BE49-F238E27FC236}">
                <a16:creationId xmlns:a16="http://schemas.microsoft.com/office/drawing/2014/main" id="{E0C78F58-14A5-4018-9204-AF9D48A9CB12}"/>
              </a:ext>
            </a:extLst>
          </p:cNvPr>
          <p:cNvSpPr/>
          <p:nvPr/>
        </p:nvSpPr>
        <p:spPr>
          <a:xfrm rot="20697093" flipV="1">
            <a:off x="1742213" y="2157351"/>
            <a:ext cx="2117111" cy="171343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1991A-191A-49F7-930A-9BDA58926685}"/>
              </a:ext>
            </a:extLst>
          </p:cNvPr>
          <p:cNvGrpSpPr/>
          <p:nvPr/>
        </p:nvGrpSpPr>
        <p:grpSpPr>
          <a:xfrm>
            <a:off x="2362416" y="1211409"/>
            <a:ext cx="1213745" cy="297203"/>
            <a:chOff x="4629150" y="814388"/>
            <a:chExt cx="1618326" cy="39627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724D9E-301E-4DEE-A68B-9D21B7CA88B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A2051B-AC1E-4BB7-A1CD-099F1571EFF0}"/>
                </a:ext>
              </a:extLst>
            </p:cNvPr>
            <p:cNvSpPr txBox="1"/>
            <p:nvPr/>
          </p:nvSpPr>
          <p:spPr>
            <a:xfrm>
              <a:off x="4671369" y="90288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Info Sec Awareness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64E30-8219-4DE8-916B-ED008821ED9A}"/>
              </a:ext>
            </a:extLst>
          </p:cNvPr>
          <p:cNvGrpSpPr/>
          <p:nvPr/>
        </p:nvGrpSpPr>
        <p:grpSpPr>
          <a:xfrm>
            <a:off x="2374441" y="3043316"/>
            <a:ext cx="980851" cy="369332"/>
            <a:chOff x="4629150" y="743993"/>
            <a:chExt cx="1307801" cy="49244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F2A628-9829-4DD8-98D8-73A29FA08E1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BECEF8-6086-43A7-AD03-7CD558BC591F}"/>
                </a:ext>
              </a:extLst>
            </p:cNvPr>
            <p:cNvSpPr txBox="1"/>
            <p:nvPr/>
          </p:nvSpPr>
          <p:spPr>
            <a:xfrm>
              <a:off x="4734633" y="743993"/>
              <a:ext cx="12023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Risk Management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63B0E7-3341-483F-83EE-612DE39321EE}"/>
              </a:ext>
            </a:extLst>
          </p:cNvPr>
          <p:cNvGrpSpPr/>
          <p:nvPr/>
        </p:nvGrpSpPr>
        <p:grpSpPr>
          <a:xfrm>
            <a:off x="1603674" y="2448345"/>
            <a:ext cx="1261193" cy="369332"/>
            <a:chOff x="4629150" y="743993"/>
            <a:chExt cx="1681590" cy="492443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3764183-4799-4370-BE9E-63D99180C27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F4CA7B-2BDC-44B0-AD4A-B2373D618C89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Governance and Leadership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C92ADE-707A-4DCF-B13A-1921415E3F7B}"/>
              </a:ext>
            </a:extLst>
          </p:cNvPr>
          <p:cNvGrpSpPr/>
          <p:nvPr/>
        </p:nvGrpSpPr>
        <p:grpSpPr>
          <a:xfrm>
            <a:off x="2362416" y="3587209"/>
            <a:ext cx="1261193" cy="230832"/>
            <a:chOff x="4629150" y="743993"/>
            <a:chExt cx="1681590" cy="30777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89EBF6F-5B6E-4829-98F5-75741149529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879945-4DCA-4429-BDE7-D5C9E1ADED5E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</a:t>
              </a:r>
            </a:p>
          </p:txBody>
        </p:sp>
      </p:grpSp>
      <p:grpSp>
        <p:nvGrpSpPr>
          <p:cNvPr id="41" name="Group 43">
            <a:extLst>
              <a:ext uri="{FF2B5EF4-FFF2-40B4-BE49-F238E27FC236}">
                <a16:creationId xmlns:a16="http://schemas.microsoft.com/office/drawing/2014/main" id="{A604FA50-FB67-B04B-9724-D315349B5B2A}"/>
              </a:ext>
            </a:extLst>
          </p:cNvPr>
          <p:cNvGrpSpPr/>
          <p:nvPr/>
        </p:nvGrpSpPr>
        <p:grpSpPr>
          <a:xfrm>
            <a:off x="156148" y="234328"/>
            <a:ext cx="8470903" cy="4444970"/>
            <a:chOff x="406914" y="582975"/>
            <a:chExt cx="8127486" cy="551302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E89837-A3F6-BF4B-AB29-F83E7894DB77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54B9DAA-1619-3949-B7FF-EF4D2467D82C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0ED131-4BC5-E94B-8432-F4549CAABE9E}"/>
                </a:ext>
              </a:extLst>
            </p:cNvPr>
            <p:cNvSpPr txBox="1"/>
            <p:nvPr/>
          </p:nvSpPr>
          <p:spPr>
            <a:xfrm rot="16200000">
              <a:off x="-120517" y="3139712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1176A7-A58D-1346-9747-A9CA219BD736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E2E55E-6810-C54C-979D-46EA380C4E64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A610CA6-66B7-864D-9BCF-0F2DB3469E86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314D171-750C-494D-842F-07110CAB21E1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3F15AAB-459C-2B45-ADF0-35F4EFAA59A7}"/>
                </a:ext>
              </a:extLst>
            </p:cNvPr>
            <p:cNvCxnSpPr/>
            <p:nvPr/>
          </p:nvCxnSpPr>
          <p:spPr>
            <a:xfrm flipV="1">
              <a:off x="6615692" y="582975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93670C9-443C-FC4F-ABE9-D9ED13CF29B4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C23E64-21A7-4445-9A4C-7C1D623DEB74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580318-94EA-A949-AD27-5E8DB39CBC25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F25CB-26FD-7143-AF49-1B086723B8E8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ADE2F0-1E5B-42D1-B9D5-F370BD940AB6}"/>
              </a:ext>
            </a:extLst>
          </p:cNvPr>
          <p:cNvGrpSpPr/>
          <p:nvPr/>
        </p:nvGrpSpPr>
        <p:grpSpPr>
          <a:xfrm>
            <a:off x="3280069" y="3807173"/>
            <a:ext cx="1261193" cy="369332"/>
            <a:chOff x="4629150" y="743993"/>
            <a:chExt cx="1681590" cy="49244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8421718-0C53-45D7-A4F7-E98EB08614E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97837C-5D7E-4CFE-B552-3C518C488B88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Supplier Management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7BADDD6-8D71-E94A-9906-D24079CBCB3E}"/>
              </a:ext>
            </a:extLst>
          </p:cNvPr>
          <p:cNvSpPr txBox="1"/>
          <p:nvPr/>
        </p:nvSpPr>
        <p:spPr>
          <a:xfrm>
            <a:off x="2608647" y="223434"/>
            <a:ext cx="401862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1. Cyber Security Governance – target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8B7C0-4607-4B3E-B304-A28F234B95AD}"/>
              </a:ext>
            </a:extLst>
          </p:cNvPr>
          <p:cNvGrpSpPr/>
          <p:nvPr/>
        </p:nvGrpSpPr>
        <p:grpSpPr>
          <a:xfrm>
            <a:off x="981044" y="4249987"/>
            <a:ext cx="1262108" cy="243371"/>
            <a:chOff x="4629150" y="814388"/>
            <a:chExt cx="1682810" cy="32449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0BFF11-AE06-419F-86C3-826A273F23E7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3C0A53-6A98-4F56-8D28-9D04821BC05D}"/>
                </a:ext>
              </a:extLst>
            </p:cNvPr>
            <p:cNvSpPr txBox="1"/>
            <p:nvPr/>
          </p:nvSpPr>
          <p:spPr>
            <a:xfrm>
              <a:off x="4735853" y="831107"/>
              <a:ext cx="1576107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</a:t>
              </a:r>
              <a:r>
                <a:rPr lang="en-US" sz="900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DevSec</a:t>
              </a: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Awareness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09C9EFE-78EA-46BA-B425-FE91F78ED3EF}"/>
              </a:ext>
            </a:extLst>
          </p:cNvPr>
          <p:cNvSpPr/>
          <p:nvPr/>
        </p:nvSpPr>
        <p:spPr>
          <a:xfrm>
            <a:off x="5148810" y="1195509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D14122-32E4-42FB-8FA1-1F53551CBEE3}"/>
              </a:ext>
            </a:extLst>
          </p:cNvPr>
          <p:cNvSpPr/>
          <p:nvPr/>
        </p:nvSpPr>
        <p:spPr>
          <a:xfrm>
            <a:off x="3849354" y="1874442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5A4EA40-F539-43CA-93A3-2F34775325C7}"/>
              </a:ext>
            </a:extLst>
          </p:cNvPr>
          <p:cNvSpPr/>
          <p:nvPr/>
        </p:nvSpPr>
        <p:spPr>
          <a:xfrm>
            <a:off x="5179446" y="1579184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1C50B56-F6BD-45E9-A0B2-03ED06A89BF2}"/>
              </a:ext>
            </a:extLst>
          </p:cNvPr>
          <p:cNvSpPr/>
          <p:nvPr/>
        </p:nvSpPr>
        <p:spPr>
          <a:xfrm>
            <a:off x="3895844" y="2628245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7EB3E4C-ACC5-4C37-B07B-5E6D613CDD89}"/>
              </a:ext>
            </a:extLst>
          </p:cNvPr>
          <p:cNvSpPr/>
          <p:nvPr/>
        </p:nvSpPr>
        <p:spPr>
          <a:xfrm>
            <a:off x="3911062" y="3462417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DE876E-1E78-47F7-8434-E1A27828A131}"/>
              </a:ext>
            </a:extLst>
          </p:cNvPr>
          <p:cNvSpPr/>
          <p:nvPr/>
        </p:nvSpPr>
        <p:spPr>
          <a:xfrm>
            <a:off x="4915669" y="3025221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4CDF38-B7D5-4A6B-87C5-BBB208FB7242}"/>
              </a:ext>
            </a:extLst>
          </p:cNvPr>
          <p:cNvSpPr txBox="1"/>
          <p:nvPr/>
        </p:nvSpPr>
        <p:spPr>
          <a:xfrm>
            <a:off x="2854254" y="1139298"/>
            <a:ext cx="1182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endParaRPr lang="en-US" sz="9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82F429-97D5-4D12-B7C0-C5040B0CBB37}"/>
              </a:ext>
            </a:extLst>
          </p:cNvPr>
          <p:cNvGrpSpPr/>
          <p:nvPr/>
        </p:nvGrpSpPr>
        <p:grpSpPr>
          <a:xfrm>
            <a:off x="7444044" y="3483329"/>
            <a:ext cx="1377288" cy="955165"/>
            <a:chOff x="9925392" y="4644438"/>
            <a:chExt cx="1836384" cy="127355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5B6CD8F-1FDA-4B3C-A5CC-224A8AEDEC2B}"/>
                </a:ext>
              </a:extLst>
            </p:cNvPr>
            <p:cNvSpPr/>
            <p:nvPr/>
          </p:nvSpPr>
          <p:spPr>
            <a:xfrm>
              <a:off x="9925392" y="4644438"/>
              <a:ext cx="1285948" cy="1273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GB" sz="1350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018CA18-5F1C-4755-8FFD-75C372DA7B2B}"/>
                </a:ext>
              </a:extLst>
            </p:cNvPr>
            <p:cNvGrpSpPr/>
            <p:nvPr/>
          </p:nvGrpSpPr>
          <p:grpSpPr>
            <a:xfrm>
              <a:off x="10080186" y="4979063"/>
              <a:ext cx="1681590" cy="307776"/>
              <a:chOff x="4629150" y="743993"/>
              <a:chExt cx="1681590" cy="30777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5346611F-D793-4955-86B6-0C75B91CCAF5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EE7B4B7-3310-4727-BE4F-80B4D8F2FA7B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Q1 2018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C4AFED5-8096-42FA-B414-FFC49E463DD4}"/>
                </a:ext>
              </a:extLst>
            </p:cNvPr>
            <p:cNvGrpSpPr/>
            <p:nvPr/>
          </p:nvGrpSpPr>
          <p:grpSpPr>
            <a:xfrm>
              <a:off x="10080186" y="5219497"/>
              <a:ext cx="1681590" cy="307776"/>
              <a:chOff x="4629150" y="743993"/>
              <a:chExt cx="1681590" cy="307776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C0A348E-0374-4762-9E81-3A33968D83C2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  <a:solidFill>
                <a:srgbClr val="6F9D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5B86FD-E463-4474-95E4-D7C047884587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Target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F23E6C5-2130-4E2D-A789-3DAE521750EE}"/>
                </a:ext>
              </a:extLst>
            </p:cNvPr>
            <p:cNvSpPr txBox="1"/>
            <p:nvPr/>
          </p:nvSpPr>
          <p:spPr>
            <a:xfrm>
              <a:off x="9981629" y="4739610"/>
              <a:ext cx="150496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GB" sz="1050" b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Key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E54D6EA0-21B3-4476-8DC2-D06FFCBB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1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8A6BD2-51CB-40D4-BD09-E5F32F30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92" y="383341"/>
            <a:ext cx="8229600" cy="574415"/>
          </a:xfrm>
        </p:spPr>
        <p:txBody>
          <a:bodyPr/>
          <a:lstStyle/>
          <a:p>
            <a:r>
              <a:rPr lang="en-GB" dirty="0"/>
              <a:t>1. Cyber Security Governance – Status of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278C8-8F69-446C-B4F2-DEE448D9D4DA}"/>
              </a:ext>
            </a:extLst>
          </p:cNvPr>
          <p:cNvSpPr txBox="1"/>
          <p:nvPr/>
        </p:nvSpPr>
        <p:spPr>
          <a:xfrm>
            <a:off x="475792" y="1044465"/>
            <a:ext cx="7023539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Infosec Awareness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Security Champion programme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Review and improvement of online training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Security awareness weeks</a:t>
            </a: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Supplier Management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3</a:t>
            </a:r>
            <a:r>
              <a:rPr lang="en-GB" sz="1350" kern="1200" baseline="300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rd</a:t>
            </a: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 party questionnaire and review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Embed process in tender process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Retrospective review of current contracts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Policy creation, review and implementation</a:t>
            </a: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Policies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Policy alignment to ISMS Standard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Policy creation, review and implementation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Policy approval and implementation</a:t>
            </a: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86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/>
        </p:nvSpPr>
        <p:spPr>
          <a:xfrm>
            <a:off x="869525" y="1238500"/>
            <a:ext cx="7995300" cy="3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Sessions will be video recorded, sometimes live streamed as well, and will later be shared on social media (i.e YouTube, Twitter, Linkedin).</a:t>
            </a:r>
            <a:endParaRPr sz="23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If you do not want to be identified, please take personal precautions (such as not activating your video, using N/A as your name during the session). </a:t>
            </a:r>
            <a:endParaRPr sz="23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Everything created at the Summit is released under a CC or Open Source license</a:t>
            </a:r>
            <a:endParaRPr sz="23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None/>
            </a:pPr>
            <a:endParaRPr sz="23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2197100" y="240625"/>
            <a:ext cx="468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Summit == Openness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8A6BD2-51CB-40D4-BD09-E5F32F30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92" y="383341"/>
            <a:ext cx="8229600" cy="574415"/>
          </a:xfrm>
        </p:spPr>
        <p:txBody>
          <a:bodyPr/>
          <a:lstStyle/>
          <a:p>
            <a:r>
              <a:rPr lang="en-GB" dirty="0"/>
              <a:t>1. Cyber Security Governance - </a:t>
            </a:r>
            <a:r>
              <a:rPr lang="en-GB" dirty="0" err="1"/>
              <a:t>cont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278C8-8F69-446C-B4F2-DEE448D9D4DA}"/>
              </a:ext>
            </a:extLst>
          </p:cNvPr>
          <p:cNvSpPr txBox="1"/>
          <p:nvPr/>
        </p:nvSpPr>
        <p:spPr>
          <a:xfrm>
            <a:off x="475792" y="1044465"/>
            <a:ext cx="702353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Governance and Leadership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Roles and responsibilities defined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Infosec steering committee established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Hierarchy of risk ownership</a:t>
            </a: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Risk Management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Mature Technology risk appetite based on ERM 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Define and embed capture process with scalability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Set up Risk and Incident committee with regular cadence</a:t>
            </a: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Dev Sec Awareness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Training module to be defined and setup in e-learning module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Security champion programme integration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Developer training embedding best practice SDLC </a:t>
            </a:r>
          </a:p>
        </p:txBody>
      </p:sp>
    </p:spTree>
    <p:extLst>
      <p:ext uri="{BB962C8B-B14F-4D97-AF65-F5344CB8AC3E}">
        <p14:creationId xmlns:p14="http://schemas.microsoft.com/office/powerpoint/2010/main" val="2317679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Arrow 305">
            <a:extLst>
              <a:ext uri="{FF2B5EF4-FFF2-40B4-BE49-F238E27FC236}">
                <a16:creationId xmlns:a16="http://schemas.microsoft.com/office/drawing/2014/main" id="{D8977F12-A01B-45C1-A1BC-3924D93FCF96}"/>
              </a:ext>
            </a:extLst>
          </p:cNvPr>
          <p:cNvSpPr/>
          <p:nvPr/>
        </p:nvSpPr>
        <p:spPr>
          <a:xfrm flipV="1">
            <a:off x="2705545" y="1158858"/>
            <a:ext cx="2381181" cy="18960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ight Arrow 305">
            <a:extLst>
              <a:ext uri="{FF2B5EF4-FFF2-40B4-BE49-F238E27FC236}">
                <a16:creationId xmlns:a16="http://schemas.microsoft.com/office/drawing/2014/main" id="{CE391880-1A40-4A02-A83B-41F676E2C74C}"/>
              </a:ext>
            </a:extLst>
          </p:cNvPr>
          <p:cNvSpPr/>
          <p:nvPr/>
        </p:nvSpPr>
        <p:spPr>
          <a:xfrm rot="19947584" flipV="1">
            <a:off x="3345349" y="3408966"/>
            <a:ext cx="1625642" cy="179606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ight Arrow 305">
            <a:extLst>
              <a:ext uri="{FF2B5EF4-FFF2-40B4-BE49-F238E27FC236}">
                <a16:creationId xmlns:a16="http://schemas.microsoft.com/office/drawing/2014/main" id="{54951CDE-7341-4E88-AE95-2F4FC2BA5160}"/>
              </a:ext>
            </a:extLst>
          </p:cNvPr>
          <p:cNvSpPr/>
          <p:nvPr/>
        </p:nvSpPr>
        <p:spPr>
          <a:xfrm rot="20697093" flipV="1">
            <a:off x="1118813" y="3851243"/>
            <a:ext cx="2790135" cy="15050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ight Arrow 305">
            <a:extLst>
              <a:ext uri="{FF2B5EF4-FFF2-40B4-BE49-F238E27FC236}">
                <a16:creationId xmlns:a16="http://schemas.microsoft.com/office/drawing/2014/main" id="{43B41BEB-69F9-46EF-9BC4-651A82A4358C}"/>
              </a:ext>
            </a:extLst>
          </p:cNvPr>
          <p:cNvSpPr/>
          <p:nvPr/>
        </p:nvSpPr>
        <p:spPr>
          <a:xfrm rot="19598938" flipV="1">
            <a:off x="2365798" y="3083602"/>
            <a:ext cx="1625642" cy="179606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ight Arrow 305">
            <a:extLst>
              <a:ext uri="{FF2B5EF4-FFF2-40B4-BE49-F238E27FC236}">
                <a16:creationId xmlns:a16="http://schemas.microsoft.com/office/drawing/2014/main" id="{676B3A5B-B233-4D30-B3AC-7F4706A76476}"/>
              </a:ext>
            </a:extLst>
          </p:cNvPr>
          <p:cNvSpPr/>
          <p:nvPr/>
        </p:nvSpPr>
        <p:spPr>
          <a:xfrm rot="19861572" flipV="1">
            <a:off x="2404886" y="2274201"/>
            <a:ext cx="2926245" cy="22781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ight Arrow 305">
            <a:extLst>
              <a:ext uri="{FF2B5EF4-FFF2-40B4-BE49-F238E27FC236}">
                <a16:creationId xmlns:a16="http://schemas.microsoft.com/office/drawing/2014/main" id="{E0C78F58-14A5-4018-9204-AF9D48A9CB12}"/>
              </a:ext>
            </a:extLst>
          </p:cNvPr>
          <p:cNvSpPr/>
          <p:nvPr/>
        </p:nvSpPr>
        <p:spPr>
          <a:xfrm rot="20697093" flipV="1">
            <a:off x="1742213" y="2157351"/>
            <a:ext cx="2117111" cy="171343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1991A-191A-49F7-930A-9BDA58926685}"/>
              </a:ext>
            </a:extLst>
          </p:cNvPr>
          <p:cNvGrpSpPr/>
          <p:nvPr/>
        </p:nvGrpSpPr>
        <p:grpSpPr>
          <a:xfrm>
            <a:off x="2362416" y="1211409"/>
            <a:ext cx="1213745" cy="297203"/>
            <a:chOff x="4629150" y="814388"/>
            <a:chExt cx="1618326" cy="39627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724D9E-301E-4DEE-A68B-9D21B7CA88B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A2051B-AC1E-4BB7-A1CD-099F1571EFF0}"/>
                </a:ext>
              </a:extLst>
            </p:cNvPr>
            <p:cNvSpPr txBox="1"/>
            <p:nvPr/>
          </p:nvSpPr>
          <p:spPr>
            <a:xfrm>
              <a:off x="4671369" y="90288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Info Sec Awareness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64E30-8219-4DE8-916B-ED008821ED9A}"/>
              </a:ext>
            </a:extLst>
          </p:cNvPr>
          <p:cNvGrpSpPr/>
          <p:nvPr/>
        </p:nvGrpSpPr>
        <p:grpSpPr>
          <a:xfrm>
            <a:off x="2374441" y="3043316"/>
            <a:ext cx="980851" cy="369332"/>
            <a:chOff x="4629150" y="743993"/>
            <a:chExt cx="1307801" cy="49244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F2A628-9829-4DD8-98D8-73A29FA08E1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BECEF8-6086-43A7-AD03-7CD558BC591F}"/>
                </a:ext>
              </a:extLst>
            </p:cNvPr>
            <p:cNvSpPr txBox="1"/>
            <p:nvPr/>
          </p:nvSpPr>
          <p:spPr>
            <a:xfrm>
              <a:off x="4734633" y="743993"/>
              <a:ext cx="12023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Risk Management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63B0E7-3341-483F-83EE-612DE39321EE}"/>
              </a:ext>
            </a:extLst>
          </p:cNvPr>
          <p:cNvGrpSpPr/>
          <p:nvPr/>
        </p:nvGrpSpPr>
        <p:grpSpPr>
          <a:xfrm>
            <a:off x="1603674" y="2448345"/>
            <a:ext cx="1261193" cy="369332"/>
            <a:chOff x="4629150" y="743993"/>
            <a:chExt cx="1681590" cy="492443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3764183-4799-4370-BE9E-63D99180C27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F4CA7B-2BDC-44B0-AD4A-B2373D618C89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Governance and Leadership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C92ADE-707A-4DCF-B13A-1921415E3F7B}"/>
              </a:ext>
            </a:extLst>
          </p:cNvPr>
          <p:cNvGrpSpPr/>
          <p:nvPr/>
        </p:nvGrpSpPr>
        <p:grpSpPr>
          <a:xfrm>
            <a:off x="2362416" y="3587209"/>
            <a:ext cx="1261193" cy="230832"/>
            <a:chOff x="4629150" y="743993"/>
            <a:chExt cx="1681590" cy="30777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89EBF6F-5B6E-4829-98F5-75741149529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879945-4DCA-4429-BDE7-D5C9E1ADED5E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</a:t>
              </a:r>
            </a:p>
          </p:txBody>
        </p:sp>
      </p:grpSp>
      <p:grpSp>
        <p:nvGrpSpPr>
          <p:cNvPr id="41" name="Group 43">
            <a:extLst>
              <a:ext uri="{FF2B5EF4-FFF2-40B4-BE49-F238E27FC236}">
                <a16:creationId xmlns:a16="http://schemas.microsoft.com/office/drawing/2014/main" id="{A604FA50-FB67-B04B-9724-D315349B5B2A}"/>
              </a:ext>
            </a:extLst>
          </p:cNvPr>
          <p:cNvGrpSpPr/>
          <p:nvPr/>
        </p:nvGrpSpPr>
        <p:grpSpPr>
          <a:xfrm>
            <a:off x="156148" y="234328"/>
            <a:ext cx="8470903" cy="4444970"/>
            <a:chOff x="406914" y="582975"/>
            <a:chExt cx="8127486" cy="551302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E89837-A3F6-BF4B-AB29-F83E7894DB77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54B9DAA-1619-3949-B7FF-EF4D2467D82C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0ED131-4BC5-E94B-8432-F4549CAABE9E}"/>
                </a:ext>
              </a:extLst>
            </p:cNvPr>
            <p:cNvSpPr txBox="1"/>
            <p:nvPr/>
          </p:nvSpPr>
          <p:spPr>
            <a:xfrm rot="16200000">
              <a:off x="-120517" y="3139712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1176A7-A58D-1346-9747-A9CA219BD736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E2E55E-6810-C54C-979D-46EA380C4E64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A610CA6-66B7-864D-9BCF-0F2DB3469E86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314D171-750C-494D-842F-07110CAB21E1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3F15AAB-459C-2B45-ADF0-35F4EFAA59A7}"/>
                </a:ext>
              </a:extLst>
            </p:cNvPr>
            <p:cNvCxnSpPr/>
            <p:nvPr/>
          </p:nvCxnSpPr>
          <p:spPr>
            <a:xfrm flipV="1">
              <a:off x="6615692" y="582975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93670C9-443C-FC4F-ABE9-D9ED13CF29B4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C23E64-21A7-4445-9A4C-7C1D623DEB74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580318-94EA-A949-AD27-5E8DB39CBC25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F25CB-26FD-7143-AF49-1B086723B8E8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ADE2F0-1E5B-42D1-B9D5-F370BD940AB6}"/>
              </a:ext>
            </a:extLst>
          </p:cNvPr>
          <p:cNvGrpSpPr/>
          <p:nvPr/>
        </p:nvGrpSpPr>
        <p:grpSpPr>
          <a:xfrm>
            <a:off x="3280069" y="3807173"/>
            <a:ext cx="1261193" cy="369332"/>
            <a:chOff x="4629150" y="743993"/>
            <a:chExt cx="1681590" cy="49244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8421718-0C53-45D7-A4F7-E98EB08614E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97837C-5D7E-4CFE-B552-3C518C488B88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Supplier Management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7BADDD6-8D71-E94A-9906-D24079CBCB3E}"/>
              </a:ext>
            </a:extLst>
          </p:cNvPr>
          <p:cNvSpPr txBox="1"/>
          <p:nvPr/>
        </p:nvSpPr>
        <p:spPr>
          <a:xfrm>
            <a:off x="2608647" y="223434"/>
            <a:ext cx="401862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1. Cyber Security Governance – actual vs target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8B7C0-4607-4B3E-B304-A28F234B95AD}"/>
              </a:ext>
            </a:extLst>
          </p:cNvPr>
          <p:cNvGrpSpPr/>
          <p:nvPr/>
        </p:nvGrpSpPr>
        <p:grpSpPr>
          <a:xfrm>
            <a:off x="981044" y="4249987"/>
            <a:ext cx="1262108" cy="243371"/>
            <a:chOff x="4629150" y="814388"/>
            <a:chExt cx="1682810" cy="32449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0BFF11-AE06-419F-86C3-826A273F23E7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3C0A53-6A98-4F56-8D28-9D04821BC05D}"/>
                </a:ext>
              </a:extLst>
            </p:cNvPr>
            <p:cNvSpPr txBox="1"/>
            <p:nvPr/>
          </p:nvSpPr>
          <p:spPr>
            <a:xfrm>
              <a:off x="4735853" y="831107"/>
              <a:ext cx="1576107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</a:t>
              </a:r>
              <a:r>
                <a:rPr lang="en-US" sz="900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DevSec</a:t>
              </a: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Awareness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09C9EFE-78EA-46BA-B425-FE91F78ED3EF}"/>
              </a:ext>
            </a:extLst>
          </p:cNvPr>
          <p:cNvSpPr/>
          <p:nvPr/>
        </p:nvSpPr>
        <p:spPr>
          <a:xfrm>
            <a:off x="5148810" y="1195509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D14122-32E4-42FB-8FA1-1F53551CBEE3}"/>
              </a:ext>
            </a:extLst>
          </p:cNvPr>
          <p:cNvSpPr/>
          <p:nvPr/>
        </p:nvSpPr>
        <p:spPr>
          <a:xfrm>
            <a:off x="3849354" y="1874442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5A4EA40-F539-43CA-93A3-2F34775325C7}"/>
              </a:ext>
            </a:extLst>
          </p:cNvPr>
          <p:cNvSpPr/>
          <p:nvPr/>
        </p:nvSpPr>
        <p:spPr>
          <a:xfrm>
            <a:off x="5179446" y="1579184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1C50B56-F6BD-45E9-A0B2-03ED06A89BF2}"/>
              </a:ext>
            </a:extLst>
          </p:cNvPr>
          <p:cNvSpPr/>
          <p:nvPr/>
        </p:nvSpPr>
        <p:spPr>
          <a:xfrm>
            <a:off x="3895844" y="2628245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7EB3E4C-ACC5-4C37-B07B-5E6D613CDD89}"/>
              </a:ext>
            </a:extLst>
          </p:cNvPr>
          <p:cNvSpPr/>
          <p:nvPr/>
        </p:nvSpPr>
        <p:spPr>
          <a:xfrm>
            <a:off x="3911062" y="3462417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DE876E-1E78-47F7-8434-E1A27828A131}"/>
              </a:ext>
            </a:extLst>
          </p:cNvPr>
          <p:cNvSpPr/>
          <p:nvPr/>
        </p:nvSpPr>
        <p:spPr>
          <a:xfrm>
            <a:off x="4915669" y="3025221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2582094-7C1B-42F7-88FB-D9E10B8B5BB6}"/>
              </a:ext>
            </a:extLst>
          </p:cNvPr>
          <p:cNvGrpSpPr/>
          <p:nvPr/>
        </p:nvGrpSpPr>
        <p:grpSpPr>
          <a:xfrm>
            <a:off x="2775142" y="1139298"/>
            <a:ext cx="1261193" cy="230832"/>
            <a:chOff x="4629150" y="743993"/>
            <a:chExt cx="1681590" cy="30777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FC7B4CC-DBFE-4775-BE40-5E0FFC467E1F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4CDF38-B7D5-4A6B-87C5-BBB208FB7242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endPara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8630AF70-6A80-49CD-BA95-BA3B491859EA}"/>
              </a:ext>
            </a:extLst>
          </p:cNvPr>
          <p:cNvSpPr/>
          <p:nvPr/>
        </p:nvSpPr>
        <p:spPr>
          <a:xfrm>
            <a:off x="3472580" y="1986892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D50D9A1-E5EA-43C0-924D-D497B72D0699}"/>
              </a:ext>
            </a:extLst>
          </p:cNvPr>
          <p:cNvSpPr/>
          <p:nvPr/>
        </p:nvSpPr>
        <p:spPr>
          <a:xfrm>
            <a:off x="1222086" y="4192914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F32F3B-8086-46EF-930E-1A8CAADADEE8}"/>
              </a:ext>
            </a:extLst>
          </p:cNvPr>
          <p:cNvSpPr/>
          <p:nvPr/>
        </p:nvSpPr>
        <p:spPr>
          <a:xfrm>
            <a:off x="3042638" y="3173694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F5A947D-DE70-4D08-908A-21C4D01F35FB}"/>
              </a:ext>
            </a:extLst>
          </p:cNvPr>
          <p:cNvSpPr/>
          <p:nvPr/>
        </p:nvSpPr>
        <p:spPr>
          <a:xfrm>
            <a:off x="4156951" y="2139456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C6BEEF5-1E04-4DCF-AE49-111C5FFC1F44}"/>
              </a:ext>
            </a:extLst>
          </p:cNvPr>
          <p:cNvSpPr/>
          <p:nvPr/>
        </p:nvSpPr>
        <p:spPr>
          <a:xfrm>
            <a:off x="4400556" y="3265716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82F429-97D5-4D12-B7C0-C5040B0CBB37}"/>
              </a:ext>
            </a:extLst>
          </p:cNvPr>
          <p:cNvGrpSpPr/>
          <p:nvPr/>
        </p:nvGrpSpPr>
        <p:grpSpPr>
          <a:xfrm>
            <a:off x="7444044" y="3483329"/>
            <a:ext cx="1377288" cy="955165"/>
            <a:chOff x="9925392" y="4644438"/>
            <a:chExt cx="1836384" cy="127355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5B6CD8F-1FDA-4B3C-A5CC-224A8AEDEC2B}"/>
                </a:ext>
              </a:extLst>
            </p:cNvPr>
            <p:cNvSpPr/>
            <p:nvPr/>
          </p:nvSpPr>
          <p:spPr>
            <a:xfrm>
              <a:off x="9925392" y="4644438"/>
              <a:ext cx="1285948" cy="1273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GB" sz="1350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018CA18-5F1C-4755-8FFD-75C372DA7B2B}"/>
                </a:ext>
              </a:extLst>
            </p:cNvPr>
            <p:cNvGrpSpPr/>
            <p:nvPr/>
          </p:nvGrpSpPr>
          <p:grpSpPr>
            <a:xfrm>
              <a:off x="10080186" y="4979063"/>
              <a:ext cx="1681590" cy="307776"/>
              <a:chOff x="4629150" y="743993"/>
              <a:chExt cx="1681590" cy="30777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5346611F-D793-4955-86B6-0C75B91CCAF5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EE7B4B7-3310-4727-BE4F-80B4D8F2FA7B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Q1 2018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C4AFED5-8096-42FA-B414-FFC49E463DD4}"/>
                </a:ext>
              </a:extLst>
            </p:cNvPr>
            <p:cNvGrpSpPr/>
            <p:nvPr/>
          </p:nvGrpSpPr>
          <p:grpSpPr>
            <a:xfrm>
              <a:off x="10080186" y="5219497"/>
              <a:ext cx="1681590" cy="307776"/>
              <a:chOff x="4629150" y="743993"/>
              <a:chExt cx="1681590" cy="307776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C0A348E-0374-4762-9E81-3A33968D83C2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  <a:solidFill>
                <a:srgbClr val="6F9D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5B86FD-E463-4474-95E4-D7C047884587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Target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15A716C-C709-4FED-B2B8-F373DC4F354A}"/>
                </a:ext>
              </a:extLst>
            </p:cNvPr>
            <p:cNvGrpSpPr/>
            <p:nvPr/>
          </p:nvGrpSpPr>
          <p:grpSpPr>
            <a:xfrm>
              <a:off x="10080186" y="5462618"/>
              <a:ext cx="1681590" cy="307776"/>
              <a:chOff x="4629150" y="743993"/>
              <a:chExt cx="1681590" cy="30777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328F758-73F7-4E82-A992-2B71BC7961C9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8DDFF8-131A-4255-A31A-2E550687A091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Actual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F23E6C5-2130-4E2D-A789-3DAE521750EE}"/>
                </a:ext>
              </a:extLst>
            </p:cNvPr>
            <p:cNvSpPr txBox="1"/>
            <p:nvPr/>
          </p:nvSpPr>
          <p:spPr>
            <a:xfrm>
              <a:off x="9981629" y="4739610"/>
              <a:ext cx="150496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GB" sz="1050" b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Key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E54D6EA0-21B3-4476-8DC2-D06FFCBB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1991A-191A-49F7-930A-9BDA58926685}"/>
              </a:ext>
            </a:extLst>
          </p:cNvPr>
          <p:cNvGrpSpPr/>
          <p:nvPr/>
        </p:nvGrpSpPr>
        <p:grpSpPr>
          <a:xfrm>
            <a:off x="904726" y="4350072"/>
            <a:ext cx="1261193" cy="230832"/>
            <a:chOff x="4629150" y="743993"/>
            <a:chExt cx="1681590" cy="3077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724D9E-301E-4DEE-A68B-9D21B7CA88B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A2051B-AC1E-4BB7-A1CD-099F1571EFF0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Critical information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64E30-8219-4DE8-916B-ED008821ED9A}"/>
              </a:ext>
            </a:extLst>
          </p:cNvPr>
          <p:cNvGrpSpPr/>
          <p:nvPr/>
        </p:nvGrpSpPr>
        <p:grpSpPr>
          <a:xfrm>
            <a:off x="2255865" y="3393963"/>
            <a:ext cx="980851" cy="369332"/>
            <a:chOff x="4629150" y="743993"/>
            <a:chExt cx="1307801" cy="49244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F2A628-9829-4DD8-98D8-73A29FA08E1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BECEF8-6086-43A7-AD03-7CD558BC591F}"/>
                </a:ext>
              </a:extLst>
            </p:cNvPr>
            <p:cNvSpPr txBox="1"/>
            <p:nvPr/>
          </p:nvSpPr>
          <p:spPr>
            <a:xfrm>
              <a:off x="4734633" y="743993"/>
              <a:ext cx="12023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Security Operations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63B0E7-3341-483F-83EE-612DE39321EE}"/>
              </a:ext>
            </a:extLst>
          </p:cNvPr>
          <p:cNvGrpSpPr/>
          <p:nvPr/>
        </p:nvGrpSpPr>
        <p:grpSpPr>
          <a:xfrm>
            <a:off x="1574878" y="3036833"/>
            <a:ext cx="1261193" cy="369332"/>
            <a:chOff x="4629150" y="743993"/>
            <a:chExt cx="1681590" cy="492443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3764183-4799-4370-BE9E-63D99180C27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F4CA7B-2BDC-44B0-AD4A-B2373D618C89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Security Incident Response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C92ADE-707A-4DCF-B13A-1921415E3F7B}"/>
              </a:ext>
            </a:extLst>
          </p:cNvPr>
          <p:cNvGrpSpPr/>
          <p:nvPr/>
        </p:nvGrpSpPr>
        <p:grpSpPr>
          <a:xfrm>
            <a:off x="1367938" y="3719651"/>
            <a:ext cx="1261193" cy="230832"/>
            <a:chOff x="4629150" y="743993"/>
            <a:chExt cx="1681590" cy="307776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89EBF6F-5B6E-4829-98F5-75741149529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879945-4DCA-4429-BDE7-D5C9E1ADED5E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Crisis Management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B1DF6AB-0B05-4603-8FD0-B5290B139A60}"/>
              </a:ext>
            </a:extLst>
          </p:cNvPr>
          <p:cNvGrpSpPr/>
          <p:nvPr/>
        </p:nvGrpSpPr>
        <p:grpSpPr>
          <a:xfrm>
            <a:off x="2028569" y="4351712"/>
            <a:ext cx="1261193" cy="230832"/>
            <a:chOff x="4629150" y="743993"/>
            <a:chExt cx="1681590" cy="307776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5E847CE-05DE-44D0-8090-9C91118DE836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AD326B0-9D4B-4431-9413-1B9ED194380B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Threat Intelligence</a:t>
              </a:r>
            </a:p>
          </p:txBody>
        </p:sp>
      </p:grpSp>
      <p:grpSp>
        <p:nvGrpSpPr>
          <p:cNvPr id="41" name="Group 43">
            <a:extLst>
              <a:ext uri="{FF2B5EF4-FFF2-40B4-BE49-F238E27FC236}">
                <a16:creationId xmlns:a16="http://schemas.microsoft.com/office/drawing/2014/main" id="{A604FA50-FB67-B04B-9724-D315349B5B2A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E89837-A3F6-BF4B-AB29-F83E7894DB77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54B9DAA-1619-3949-B7FF-EF4D2467D82C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0ED131-4BC5-E94B-8432-F4549CAABE9E}"/>
                </a:ext>
              </a:extLst>
            </p:cNvPr>
            <p:cNvSpPr txBox="1"/>
            <p:nvPr/>
          </p:nvSpPr>
          <p:spPr>
            <a:xfrm rot="16200000">
              <a:off x="-120518" y="3139711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1176A7-A58D-1346-9747-A9CA219BD736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E2E55E-6810-C54C-979D-46EA380C4E64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A610CA6-66B7-864D-9BCF-0F2DB3469E86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314D171-750C-494D-842F-07110CAB21E1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3F15AAB-459C-2B45-ADF0-35F4EFAA59A7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93670C9-443C-FC4F-ABE9-D9ED13CF29B4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C23E64-21A7-4445-9A4C-7C1D623DEB74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580318-94EA-A949-AD27-5E8DB39CBC25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F25CB-26FD-7143-AF49-1B086723B8E8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BADDD6-8D71-E94A-9906-D24079CBCB3E}"/>
              </a:ext>
            </a:extLst>
          </p:cNvPr>
          <p:cNvSpPr txBox="1"/>
          <p:nvPr/>
        </p:nvSpPr>
        <p:spPr>
          <a:xfrm>
            <a:off x="2629132" y="224782"/>
            <a:ext cx="401242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2. Cyber Security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Defence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Response – Q1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0F31B-96CD-4E36-A972-AF022E51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2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Arrow 305">
            <a:extLst>
              <a:ext uri="{FF2B5EF4-FFF2-40B4-BE49-F238E27FC236}">
                <a16:creationId xmlns:a16="http://schemas.microsoft.com/office/drawing/2014/main" id="{A4DC768A-9DCB-4D69-8B61-F646AD88DBC8}"/>
              </a:ext>
            </a:extLst>
          </p:cNvPr>
          <p:cNvSpPr/>
          <p:nvPr/>
        </p:nvSpPr>
        <p:spPr>
          <a:xfrm rot="20111537" flipV="1">
            <a:off x="2015836" y="3615119"/>
            <a:ext cx="3267074" cy="21490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ight Arrow 305">
            <a:extLst>
              <a:ext uri="{FF2B5EF4-FFF2-40B4-BE49-F238E27FC236}">
                <a16:creationId xmlns:a16="http://schemas.microsoft.com/office/drawing/2014/main" id="{E7878F68-DC25-4973-BE80-197E95EF596E}"/>
              </a:ext>
            </a:extLst>
          </p:cNvPr>
          <p:cNvSpPr/>
          <p:nvPr/>
        </p:nvSpPr>
        <p:spPr>
          <a:xfrm rot="19440706" flipV="1">
            <a:off x="543483" y="2980934"/>
            <a:ext cx="4725994" cy="19533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ight Arrow 305">
            <a:extLst>
              <a:ext uri="{FF2B5EF4-FFF2-40B4-BE49-F238E27FC236}">
                <a16:creationId xmlns:a16="http://schemas.microsoft.com/office/drawing/2014/main" id="{22B5D88E-5368-47A2-9222-560D64BF8384}"/>
              </a:ext>
            </a:extLst>
          </p:cNvPr>
          <p:cNvSpPr/>
          <p:nvPr/>
        </p:nvSpPr>
        <p:spPr>
          <a:xfrm rot="20697093" flipV="1">
            <a:off x="1737059" y="2745436"/>
            <a:ext cx="2303746" cy="159229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ight Arrow 305">
            <a:extLst>
              <a:ext uri="{FF2B5EF4-FFF2-40B4-BE49-F238E27FC236}">
                <a16:creationId xmlns:a16="http://schemas.microsoft.com/office/drawing/2014/main" id="{5A5E66E6-D152-402A-A162-240D7077F619}"/>
              </a:ext>
            </a:extLst>
          </p:cNvPr>
          <p:cNvSpPr/>
          <p:nvPr/>
        </p:nvSpPr>
        <p:spPr>
          <a:xfrm flipV="1">
            <a:off x="1611073" y="3734845"/>
            <a:ext cx="1625642" cy="179606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1991A-191A-49F7-930A-9BDA58926685}"/>
              </a:ext>
            </a:extLst>
          </p:cNvPr>
          <p:cNvGrpSpPr/>
          <p:nvPr/>
        </p:nvGrpSpPr>
        <p:grpSpPr>
          <a:xfrm>
            <a:off x="904726" y="4350072"/>
            <a:ext cx="1261193" cy="230832"/>
            <a:chOff x="4629150" y="743993"/>
            <a:chExt cx="1681590" cy="3077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724D9E-301E-4DEE-A68B-9D21B7CA88B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A2051B-AC1E-4BB7-A1CD-099F1571EFF0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Critical information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64E30-8219-4DE8-916B-ED008821ED9A}"/>
              </a:ext>
            </a:extLst>
          </p:cNvPr>
          <p:cNvGrpSpPr/>
          <p:nvPr/>
        </p:nvGrpSpPr>
        <p:grpSpPr>
          <a:xfrm>
            <a:off x="2255865" y="3393963"/>
            <a:ext cx="980851" cy="369332"/>
            <a:chOff x="4629150" y="743993"/>
            <a:chExt cx="1307801" cy="49244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F2A628-9829-4DD8-98D8-73A29FA08E1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BECEF8-6086-43A7-AD03-7CD558BC591F}"/>
                </a:ext>
              </a:extLst>
            </p:cNvPr>
            <p:cNvSpPr txBox="1"/>
            <p:nvPr/>
          </p:nvSpPr>
          <p:spPr>
            <a:xfrm>
              <a:off x="4734633" y="743993"/>
              <a:ext cx="12023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Security Operations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63B0E7-3341-483F-83EE-612DE39321EE}"/>
              </a:ext>
            </a:extLst>
          </p:cNvPr>
          <p:cNvGrpSpPr/>
          <p:nvPr/>
        </p:nvGrpSpPr>
        <p:grpSpPr>
          <a:xfrm>
            <a:off x="1574878" y="3036833"/>
            <a:ext cx="1261193" cy="369332"/>
            <a:chOff x="4629150" y="743993"/>
            <a:chExt cx="1681590" cy="492443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3764183-4799-4370-BE9E-63D99180C27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F4CA7B-2BDC-44B0-AD4A-B2373D618C89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Security Incident Response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C92ADE-707A-4DCF-B13A-1921415E3F7B}"/>
              </a:ext>
            </a:extLst>
          </p:cNvPr>
          <p:cNvGrpSpPr/>
          <p:nvPr/>
        </p:nvGrpSpPr>
        <p:grpSpPr>
          <a:xfrm>
            <a:off x="1367938" y="3772448"/>
            <a:ext cx="1242414" cy="316729"/>
            <a:chOff x="4629150" y="814388"/>
            <a:chExt cx="1656552" cy="422305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89EBF6F-5B6E-4829-98F5-75741149529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879945-4DCA-4429-BDE7-D5C9E1ADED5E}"/>
                </a:ext>
              </a:extLst>
            </p:cNvPr>
            <p:cNvSpPr txBox="1"/>
            <p:nvPr/>
          </p:nvSpPr>
          <p:spPr>
            <a:xfrm>
              <a:off x="4709594" y="928917"/>
              <a:ext cx="15761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Crisis Management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B1DF6AB-0B05-4603-8FD0-B5290B139A60}"/>
              </a:ext>
            </a:extLst>
          </p:cNvPr>
          <p:cNvGrpSpPr/>
          <p:nvPr/>
        </p:nvGrpSpPr>
        <p:grpSpPr>
          <a:xfrm>
            <a:off x="2028569" y="4351712"/>
            <a:ext cx="1261193" cy="230832"/>
            <a:chOff x="4629150" y="743993"/>
            <a:chExt cx="1681590" cy="307776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5E847CE-05DE-44D0-8090-9C91118DE836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AD326B0-9D4B-4431-9413-1B9ED194380B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Threat Intelligence</a:t>
              </a:r>
            </a:p>
          </p:txBody>
        </p:sp>
      </p:grpSp>
      <p:grpSp>
        <p:nvGrpSpPr>
          <p:cNvPr id="41" name="Group 43">
            <a:extLst>
              <a:ext uri="{FF2B5EF4-FFF2-40B4-BE49-F238E27FC236}">
                <a16:creationId xmlns:a16="http://schemas.microsoft.com/office/drawing/2014/main" id="{A604FA50-FB67-B04B-9724-D315349B5B2A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E89837-A3F6-BF4B-AB29-F83E7894DB77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54B9DAA-1619-3949-B7FF-EF4D2467D82C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0ED131-4BC5-E94B-8432-F4549CAABE9E}"/>
                </a:ext>
              </a:extLst>
            </p:cNvPr>
            <p:cNvSpPr txBox="1"/>
            <p:nvPr/>
          </p:nvSpPr>
          <p:spPr>
            <a:xfrm rot="16200000">
              <a:off x="-120518" y="3139711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1176A7-A58D-1346-9747-A9CA219BD736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E2E55E-6810-C54C-979D-46EA380C4E64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A610CA6-66B7-864D-9BCF-0F2DB3469E86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314D171-750C-494D-842F-07110CAB21E1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3F15AAB-459C-2B45-ADF0-35F4EFAA59A7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93670C9-443C-FC4F-ABE9-D9ED13CF29B4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C23E64-21A7-4445-9A4C-7C1D623DEB74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580318-94EA-A949-AD27-5E8DB39CBC25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F25CB-26FD-7143-AF49-1B086723B8E8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BADDD6-8D71-E94A-9906-D24079CBCB3E}"/>
              </a:ext>
            </a:extLst>
          </p:cNvPr>
          <p:cNvSpPr txBox="1"/>
          <p:nvPr/>
        </p:nvSpPr>
        <p:spPr>
          <a:xfrm>
            <a:off x="2617624" y="151845"/>
            <a:ext cx="402393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2. Cyber Security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Defence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Response – target</a:t>
            </a:r>
          </a:p>
        </p:txBody>
      </p:sp>
      <p:sp>
        <p:nvSpPr>
          <p:cNvPr id="33" name="Right Arrow 305">
            <a:extLst>
              <a:ext uri="{FF2B5EF4-FFF2-40B4-BE49-F238E27FC236}">
                <a16:creationId xmlns:a16="http://schemas.microsoft.com/office/drawing/2014/main" id="{03E9D02F-04E3-4925-A048-14FDF8B944C3}"/>
              </a:ext>
            </a:extLst>
          </p:cNvPr>
          <p:cNvSpPr/>
          <p:nvPr/>
        </p:nvSpPr>
        <p:spPr>
          <a:xfrm rot="20111537" flipV="1">
            <a:off x="2299615" y="2625832"/>
            <a:ext cx="3267074" cy="21490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8C3060-1741-4CBD-B9B1-CE68A26ADDF5}"/>
              </a:ext>
            </a:extLst>
          </p:cNvPr>
          <p:cNvSpPr/>
          <p:nvPr/>
        </p:nvSpPr>
        <p:spPr>
          <a:xfrm>
            <a:off x="4850339" y="1568519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0ACCD-A6D4-4BBF-9502-6834617EE638}"/>
              </a:ext>
            </a:extLst>
          </p:cNvPr>
          <p:cNvSpPr/>
          <p:nvPr/>
        </p:nvSpPr>
        <p:spPr>
          <a:xfrm>
            <a:off x="4021974" y="2435803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4AD6D7-2B9A-451E-AE9C-19CA979895F5}"/>
              </a:ext>
            </a:extLst>
          </p:cNvPr>
          <p:cNvSpPr/>
          <p:nvPr/>
        </p:nvSpPr>
        <p:spPr>
          <a:xfrm>
            <a:off x="5447310" y="1951374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8DC1A3-D06B-4835-AD63-3837375A5292}"/>
              </a:ext>
            </a:extLst>
          </p:cNvPr>
          <p:cNvSpPr/>
          <p:nvPr/>
        </p:nvSpPr>
        <p:spPr>
          <a:xfrm>
            <a:off x="3303573" y="3746433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C1E4BC5-5EA5-4F47-BB83-0B447B9B8255}"/>
              </a:ext>
            </a:extLst>
          </p:cNvPr>
          <p:cNvSpPr/>
          <p:nvPr/>
        </p:nvSpPr>
        <p:spPr>
          <a:xfrm>
            <a:off x="5137257" y="2932813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024896-7F60-4A99-899D-9816B049D992}"/>
              </a:ext>
            </a:extLst>
          </p:cNvPr>
          <p:cNvGrpSpPr/>
          <p:nvPr/>
        </p:nvGrpSpPr>
        <p:grpSpPr>
          <a:xfrm>
            <a:off x="7444044" y="3483329"/>
            <a:ext cx="1377288" cy="955165"/>
            <a:chOff x="9925392" y="4644438"/>
            <a:chExt cx="1836384" cy="127355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B9D2E1-E5FE-4A91-B6AD-4C227C8E8DB7}"/>
                </a:ext>
              </a:extLst>
            </p:cNvPr>
            <p:cNvSpPr/>
            <p:nvPr/>
          </p:nvSpPr>
          <p:spPr>
            <a:xfrm>
              <a:off x="9925392" y="4644438"/>
              <a:ext cx="1285948" cy="1273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GB" sz="1350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28DEADA-4FFD-4C38-B959-D8A3B0F170B8}"/>
                </a:ext>
              </a:extLst>
            </p:cNvPr>
            <p:cNvGrpSpPr/>
            <p:nvPr/>
          </p:nvGrpSpPr>
          <p:grpSpPr>
            <a:xfrm>
              <a:off x="10080186" y="4979063"/>
              <a:ext cx="1681590" cy="307776"/>
              <a:chOff x="4629150" y="743993"/>
              <a:chExt cx="1681590" cy="30777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3D1A86F-A234-42B1-BF63-B378BE30F2B1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207B7D-79CE-42D9-BB53-A40F1D9E3A33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Q1 2018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E36BEA1-1426-499F-8E46-C57613CA51E5}"/>
                </a:ext>
              </a:extLst>
            </p:cNvPr>
            <p:cNvGrpSpPr/>
            <p:nvPr/>
          </p:nvGrpSpPr>
          <p:grpSpPr>
            <a:xfrm>
              <a:off x="10080186" y="5219497"/>
              <a:ext cx="1681590" cy="307776"/>
              <a:chOff x="4629150" y="743993"/>
              <a:chExt cx="1681590" cy="30777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329D0E4-BC87-4944-A3F8-FD4E3ADF8718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  <a:solidFill>
                <a:srgbClr val="6F9D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AC556-B3C3-49DF-93B1-26D9FB089ABF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Target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073498-C76F-41E7-B300-B9CFA6E72C2A}"/>
                </a:ext>
              </a:extLst>
            </p:cNvPr>
            <p:cNvSpPr txBox="1"/>
            <p:nvPr/>
          </p:nvSpPr>
          <p:spPr>
            <a:xfrm>
              <a:off x="9981629" y="4739610"/>
              <a:ext cx="150496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GB" sz="1050" b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Key</a:t>
              </a: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9FBEB15B-B824-4E49-8BAE-A0ACFD5E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8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8A6BD2-51CB-40D4-BD09-E5F32F30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92" y="383341"/>
            <a:ext cx="8229600" cy="574415"/>
          </a:xfrm>
        </p:spPr>
        <p:txBody>
          <a:bodyPr/>
          <a:lstStyle/>
          <a:p>
            <a:r>
              <a:rPr lang="en-GB" dirty="0"/>
              <a:t>2. Cyber Security Defence and Response – Status of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278C8-8F69-446C-B4F2-DEE448D9D4DA}"/>
              </a:ext>
            </a:extLst>
          </p:cNvPr>
          <p:cNvSpPr txBox="1"/>
          <p:nvPr/>
        </p:nvSpPr>
        <p:spPr>
          <a:xfrm>
            <a:off x="475792" y="1044464"/>
            <a:ext cx="702353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Security Incident Response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Build process for Incident Response via playbook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Define </a:t>
            </a:r>
            <a:r>
              <a:rPr lang="en-GB" sz="1350" kern="1200" dirty="0" err="1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PoC</a:t>
            </a: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 for frontline, triage and resolution</a:t>
            </a: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Crisis Management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Review, update, define and approve BCP and DR processes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Test BCP and DR processes on a regular basis</a:t>
            </a: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Critical Information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Define and </a:t>
            </a:r>
            <a:r>
              <a:rPr lang="en-GB" sz="1350" kern="1200" dirty="0" err="1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catalog</a:t>
            </a:r>
            <a:r>
              <a:rPr lang="en-GB" sz="1350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 critical assets with tracking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Understand and track critical assets based on PII and confidential data flows</a:t>
            </a:r>
          </a:p>
        </p:txBody>
      </p:sp>
    </p:spTree>
    <p:extLst>
      <p:ext uri="{BB962C8B-B14F-4D97-AF65-F5344CB8AC3E}">
        <p14:creationId xmlns:p14="http://schemas.microsoft.com/office/powerpoint/2010/main" val="590483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8A6BD2-51CB-40D4-BD09-E5F32F30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92" y="383341"/>
            <a:ext cx="8229600" cy="574415"/>
          </a:xfrm>
        </p:spPr>
        <p:txBody>
          <a:bodyPr/>
          <a:lstStyle/>
          <a:p>
            <a:r>
              <a:rPr lang="en-GB" dirty="0"/>
              <a:t>2. Cyber Security Defence and Response - </a:t>
            </a:r>
            <a:r>
              <a:rPr lang="en-GB" dirty="0" err="1"/>
              <a:t>cont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278C8-8F69-446C-B4F2-DEE448D9D4DA}"/>
              </a:ext>
            </a:extLst>
          </p:cNvPr>
          <p:cNvSpPr txBox="1"/>
          <p:nvPr/>
        </p:nvSpPr>
        <p:spPr>
          <a:xfrm>
            <a:off x="475792" y="1044464"/>
            <a:ext cx="702353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Threat Intelligence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79646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Proactive monitoring via SIEM and other monitoring tools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FFC000"/>
                </a:solidFill>
                <a:latin typeface="Calibri"/>
                <a:ea typeface="+mn-ea"/>
                <a:cs typeface="+mn-cs"/>
              </a:rPr>
              <a:t>Track and monitor trends and patterns via machine learning </a:t>
            </a: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r>
              <a:rPr lang="en-GB" sz="1350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Security Operations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Set up SOC function and point of contact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Establish first line assessment and triage of incidents</a:t>
            </a:r>
          </a:p>
          <a:p>
            <a:pPr marL="214313" indent="-214313" defTabSz="342900">
              <a:buClrTx/>
              <a:buFontTx/>
              <a:buChar char="-"/>
            </a:pPr>
            <a:r>
              <a:rPr lang="en-GB" sz="1350" kern="1200" dirty="0">
                <a:solidFill>
                  <a:srgbClr val="0B9D00"/>
                </a:solidFill>
                <a:latin typeface="Calibri"/>
                <a:ea typeface="+mn-ea"/>
                <a:cs typeface="+mn-cs"/>
              </a:rPr>
              <a:t>Mature monitoring capability focussing on security and network</a:t>
            </a:r>
          </a:p>
          <a:p>
            <a:pPr marL="214313" indent="-214313" defTabSz="342900">
              <a:buClrTx/>
              <a:buFontTx/>
              <a:buChar char="-"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endParaRPr lang="en-GB" sz="135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628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Arrow 305">
            <a:extLst>
              <a:ext uri="{FF2B5EF4-FFF2-40B4-BE49-F238E27FC236}">
                <a16:creationId xmlns:a16="http://schemas.microsoft.com/office/drawing/2014/main" id="{A4DC768A-9DCB-4D69-8B61-F646AD88DBC8}"/>
              </a:ext>
            </a:extLst>
          </p:cNvPr>
          <p:cNvSpPr/>
          <p:nvPr/>
        </p:nvSpPr>
        <p:spPr>
          <a:xfrm rot="20111537" flipV="1">
            <a:off x="2015836" y="3615119"/>
            <a:ext cx="3267074" cy="21490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ight Arrow 305">
            <a:extLst>
              <a:ext uri="{FF2B5EF4-FFF2-40B4-BE49-F238E27FC236}">
                <a16:creationId xmlns:a16="http://schemas.microsoft.com/office/drawing/2014/main" id="{E7878F68-DC25-4973-BE80-197E95EF596E}"/>
              </a:ext>
            </a:extLst>
          </p:cNvPr>
          <p:cNvSpPr/>
          <p:nvPr/>
        </p:nvSpPr>
        <p:spPr>
          <a:xfrm rot="19440706" flipV="1">
            <a:off x="543483" y="2980934"/>
            <a:ext cx="4725994" cy="19533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ight Arrow 305">
            <a:extLst>
              <a:ext uri="{FF2B5EF4-FFF2-40B4-BE49-F238E27FC236}">
                <a16:creationId xmlns:a16="http://schemas.microsoft.com/office/drawing/2014/main" id="{22B5D88E-5368-47A2-9222-560D64BF8384}"/>
              </a:ext>
            </a:extLst>
          </p:cNvPr>
          <p:cNvSpPr/>
          <p:nvPr/>
        </p:nvSpPr>
        <p:spPr>
          <a:xfrm rot="20697093" flipV="1">
            <a:off x="1737059" y="2745436"/>
            <a:ext cx="2303746" cy="159229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ight Arrow 305">
            <a:extLst>
              <a:ext uri="{FF2B5EF4-FFF2-40B4-BE49-F238E27FC236}">
                <a16:creationId xmlns:a16="http://schemas.microsoft.com/office/drawing/2014/main" id="{5A5E66E6-D152-402A-A162-240D7077F619}"/>
              </a:ext>
            </a:extLst>
          </p:cNvPr>
          <p:cNvSpPr/>
          <p:nvPr/>
        </p:nvSpPr>
        <p:spPr>
          <a:xfrm flipV="1">
            <a:off x="1611073" y="3734845"/>
            <a:ext cx="1625642" cy="179606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B1991A-191A-49F7-930A-9BDA58926685}"/>
              </a:ext>
            </a:extLst>
          </p:cNvPr>
          <p:cNvGrpSpPr/>
          <p:nvPr/>
        </p:nvGrpSpPr>
        <p:grpSpPr>
          <a:xfrm>
            <a:off x="904726" y="4350072"/>
            <a:ext cx="1261193" cy="230832"/>
            <a:chOff x="4629150" y="743993"/>
            <a:chExt cx="1681590" cy="3077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724D9E-301E-4DEE-A68B-9D21B7CA88B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A2051B-AC1E-4BB7-A1CD-099F1571EFF0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Critical information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64E30-8219-4DE8-916B-ED008821ED9A}"/>
              </a:ext>
            </a:extLst>
          </p:cNvPr>
          <p:cNvGrpSpPr/>
          <p:nvPr/>
        </p:nvGrpSpPr>
        <p:grpSpPr>
          <a:xfrm>
            <a:off x="2255865" y="3393963"/>
            <a:ext cx="980851" cy="369332"/>
            <a:chOff x="4629150" y="743993"/>
            <a:chExt cx="1307801" cy="49244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2F2A628-9829-4DD8-98D8-73A29FA08E1B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BECEF8-6086-43A7-AD03-7CD558BC591F}"/>
                </a:ext>
              </a:extLst>
            </p:cNvPr>
            <p:cNvSpPr txBox="1"/>
            <p:nvPr/>
          </p:nvSpPr>
          <p:spPr>
            <a:xfrm>
              <a:off x="4734633" y="743993"/>
              <a:ext cx="12023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Security Operations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263B0E7-3341-483F-83EE-612DE39321EE}"/>
              </a:ext>
            </a:extLst>
          </p:cNvPr>
          <p:cNvGrpSpPr/>
          <p:nvPr/>
        </p:nvGrpSpPr>
        <p:grpSpPr>
          <a:xfrm>
            <a:off x="1574878" y="3036833"/>
            <a:ext cx="1261193" cy="369332"/>
            <a:chOff x="4629150" y="743993"/>
            <a:chExt cx="1681590" cy="492443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3764183-4799-4370-BE9E-63D99180C278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EF4CA7B-2BDC-44B0-AD4A-B2373D618C89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Security Incident Response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5C92ADE-707A-4DCF-B13A-1921415E3F7B}"/>
              </a:ext>
            </a:extLst>
          </p:cNvPr>
          <p:cNvGrpSpPr/>
          <p:nvPr/>
        </p:nvGrpSpPr>
        <p:grpSpPr>
          <a:xfrm>
            <a:off x="1367938" y="3772448"/>
            <a:ext cx="1242414" cy="316729"/>
            <a:chOff x="4629150" y="814388"/>
            <a:chExt cx="1656552" cy="422305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89EBF6F-5B6E-4829-98F5-757411495292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1879945-4DCA-4429-BDE7-D5C9E1ADED5E}"/>
                </a:ext>
              </a:extLst>
            </p:cNvPr>
            <p:cNvSpPr txBox="1"/>
            <p:nvPr/>
          </p:nvSpPr>
          <p:spPr>
            <a:xfrm>
              <a:off x="4709594" y="928917"/>
              <a:ext cx="15761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Crisis Management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B1DF6AB-0B05-4603-8FD0-B5290B139A60}"/>
              </a:ext>
            </a:extLst>
          </p:cNvPr>
          <p:cNvGrpSpPr/>
          <p:nvPr/>
        </p:nvGrpSpPr>
        <p:grpSpPr>
          <a:xfrm>
            <a:off x="2028569" y="4351712"/>
            <a:ext cx="1261193" cy="230832"/>
            <a:chOff x="4629150" y="743993"/>
            <a:chExt cx="1681590" cy="307776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5E847CE-05DE-44D0-8090-9C91118DE836}"/>
                </a:ext>
              </a:extLst>
            </p:cNvPr>
            <p:cNvSpPr/>
            <p:nvPr/>
          </p:nvSpPr>
          <p:spPr>
            <a:xfrm>
              <a:off x="4629150" y="814388"/>
              <a:ext cx="145005" cy="138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AD326B0-9D4B-4431-9413-1B9ED194380B}"/>
                </a:ext>
              </a:extLst>
            </p:cNvPr>
            <p:cNvSpPr txBox="1"/>
            <p:nvPr/>
          </p:nvSpPr>
          <p:spPr>
            <a:xfrm>
              <a:off x="4734633" y="743993"/>
              <a:ext cx="157610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9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Threat Intelligence</a:t>
              </a:r>
            </a:p>
          </p:txBody>
        </p:sp>
      </p:grpSp>
      <p:grpSp>
        <p:nvGrpSpPr>
          <p:cNvPr id="41" name="Group 43">
            <a:extLst>
              <a:ext uri="{FF2B5EF4-FFF2-40B4-BE49-F238E27FC236}">
                <a16:creationId xmlns:a16="http://schemas.microsoft.com/office/drawing/2014/main" id="{A604FA50-FB67-B04B-9724-D315349B5B2A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E89837-A3F6-BF4B-AB29-F83E7894DB77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54B9DAA-1619-3949-B7FF-EF4D2467D82C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0ED131-4BC5-E94B-8432-F4549CAABE9E}"/>
                </a:ext>
              </a:extLst>
            </p:cNvPr>
            <p:cNvSpPr txBox="1"/>
            <p:nvPr/>
          </p:nvSpPr>
          <p:spPr>
            <a:xfrm rot="16200000">
              <a:off x="-120518" y="3139711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1176A7-A58D-1346-9747-A9CA219BD736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E2E55E-6810-C54C-979D-46EA380C4E64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A610CA6-66B7-864D-9BCF-0F2DB3469E86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314D171-750C-494D-842F-07110CAB21E1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3F15AAB-459C-2B45-ADF0-35F4EFAA59A7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93670C9-443C-FC4F-ABE9-D9ED13CF29B4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C23E64-21A7-4445-9A4C-7C1D623DEB74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580318-94EA-A949-AD27-5E8DB39CBC25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3F25CB-26FD-7143-AF49-1B086723B8E8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BADDD6-8D71-E94A-9906-D24079CBCB3E}"/>
              </a:ext>
            </a:extLst>
          </p:cNvPr>
          <p:cNvSpPr txBox="1"/>
          <p:nvPr/>
        </p:nvSpPr>
        <p:spPr>
          <a:xfrm>
            <a:off x="2617624" y="151845"/>
            <a:ext cx="4023934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2. Cyber Security </a:t>
            </a:r>
            <a:r>
              <a:rPr lang="en-US" kern="12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Defence</a:t>
            </a:r>
            <a:r>
              <a: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Response – actual vs target</a:t>
            </a:r>
          </a:p>
        </p:txBody>
      </p:sp>
      <p:sp>
        <p:nvSpPr>
          <p:cNvPr id="33" name="Right Arrow 305">
            <a:extLst>
              <a:ext uri="{FF2B5EF4-FFF2-40B4-BE49-F238E27FC236}">
                <a16:creationId xmlns:a16="http://schemas.microsoft.com/office/drawing/2014/main" id="{03E9D02F-04E3-4925-A048-14FDF8B944C3}"/>
              </a:ext>
            </a:extLst>
          </p:cNvPr>
          <p:cNvSpPr/>
          <p:nvPr/>
        </p:nvSpPr>
        <p:spPr>
          <a:xfrm rot="20111537" flipV="1">
            <a:off x="2299615" y="2625832"/>
            <a:ext cx="3267074" cy="21490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8C3060-1741-4CBD-B9B1-CE68A26ADDF5}"/>
              </a:ext>
            </a:extLst>
          </p:cNvPr>
          <p:cNvSpPr/>
          <p:nvPr/>
        </p:nvSpPr>
        <p:spPr>
          <a:xfrm>
            <a:off x="4850339" y="1568519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0ACCD-A6D4-4BBF-9502-6834617EE638}"/>
              </a:ext>
            </a:extLst>
          </p:cNvPr>
          <p:cNvSpPr/>
          <p:nvPr/>
        </p:nvSpPr>
        <p:spPr>
          <a:xfrm>
            <a:off x="4021974" y="2435803"/>
            <a:ext cx="108754" cy="10402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4AD6D7-2B9A-451E-AE9C-19CA979895F5}"/>
              </a:ext>
            </a:extLst>
          </p:cNvPr>
          <p:cNvSpPr/>
          <p:nvPr/>
        </p:nvSpPr>
        <p:spPr>
          <a:xfrm>
            <a:off x="5447310" y="1951374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8DC1A3-D06B-4835-AD63-3837375A5292}"/>
              </a:ext>
            </a:extLst>
          </p:cNvPr>
          <p:cNvSpPr/>
          <p:nvPr/>
        </p:nvSpPr>
        <p:spPr>
          <a:xfrm>
            <a:off x="3303573" y="3746433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C1E4BC5-5EA5-4F47-BB83-0B447B9B8255}"/>
              </a:ext>
            </a:extLst>
          </p:cNvPr>
          <p:cNvSpPr/>
          <p:nvPr/>
        </p:nvSpPr>
        <p:spPr>
          <a:xfrm>
            <a:off x="5137257" y="2932813"/>
            <a:ext cx="108754" cy="1040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21EC3AB-3B44-42E1-B19A-5F6F0616DC70}"/>
              </a:ext>
            </a:extLst>
          </p:cNvPr>
          <p:cNvSpPr/>
          <p:nvPr/>
        </p:nvSpPr>
        <p:spPr>
          <a:xfrm>
            <a:off x="4021974" y="2441631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C868B16-54B9-4F79-8633-907643B0B4C9}"/>
              </a:ext>
            </a:extLst>
          </p:cNvPr>
          <p:cNvSpPr/>
          <p:nvPr/>
        </p:nvSpPr>
        <p:spPr>
          <a:xfrm>
            <a:off x="4485690" y="2389620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F022DA4-1EE0-4B2B-8221-66BC4E73E2E9}"/>
              </a:ext>
            </a:extLst>
          </p:cNvPr>
          <p:cNvSpPr/>
          <p:nvPr/>
        </p:nvSpPr>
        <p:spPr>
          <a:xfrm>
            <a:off x="1527053" y="3771129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4E234E9-5C80-463A-92E8-F19EBF48F60C}"/>
              </a:ext>
            </a:extLst>
          </p:cNvPr>
          <p:cNvSpPr/>
          <p:nvPr/>
        </p:nvSpPr>
        <p:spPr>
          <a:xfrm>
            <a:off x="1152738" y="4255549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AA0FC79-E592-49B7-B615-F6876FF23842}"/>
              </a:ext>
            </a:extLst>
          </p:cNvPr>
          <p:cNvSpPr/>
          <p:nvPr/>
        </p:nvSpPr>
        <p:spPr>
          <a:xfrm>
            <a:off x="4003764" y="3472184"/>
            <a:ext cx="108754" cy="104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024896-7F60-4A99-899D-9816B049D992}"/>
              </a:ext>
            </a:extLst>
          </p:cNvPr>
          <p:cNvGrpSpPr/>
          <p:nvPr/>
        </p:nvGrpSpPr>
        <p:grpSpPr>
          <a:xfrm>
            <a:off x="7444044" y="3483329"/>
            <a:ext cx="1377288" cy="955165"/>
            <a:chOff x="9925392" y="4644438"/>
            <a:chExt cx="1836384" cy="127355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B9D2E1-E5FE-4A91-B6AD-4C227C8E8DB7}"/>
                </a:ext>
              </a:extLst>
            </p:cNvPr>
            <p:cNvSpPr/>
            <p:nvPr/>
          </p:nvSpPr>
          <p:spPr>
            <a:xfrm>
              <a:off x="9925392" y="4644438"/>
              <a:ext cx="1285948" cy="1273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GB" sz="1350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28DEADA-4FFD-4C38-B959-D8A3B0F170B8}"/>
                </a:ext>
              </a:extLst>
            </p:cNvPr>
            <p:cNvGrpSpPr/>
            <p:nvPr/>
          </p:nvGrpSpPr>
          <p:grpSpPr>
            <a:xfrm>
              <a:off x="10080186" y="4979063"/>
              <a:ext cx="1681590" cy="307776"/>
              <a:chOff x="4629150" y="743993"/>
              <a:chExt cx="1681590" cy="307776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3D1A86F-A234-42B1-BF63-B378BE30F2B1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E207B7D-79CE-42D9-BB53-A40F1D9E3A33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Q1 2018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E36BEA1-1426-499F-8E46-C57613CA51E5}"/>
                </a:ext>
              </a:extLst>
            </p:cNvPr>
            <p:cNvGrpSpPr/>
            <p:nvPr/>
          </p:nvGrpSpPr>
          <p:grpSpPr>
            <a:xfrm>
              <a:off x="10080186" y="5219497"/>
              <a:ext cx="1681590" cy="307776"/>
              <a:chOff x="4629150" y="743993"/>
              <a:chExt cx="1681590" cy="30777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329D0E4-BC87-4944-A3F8-FD4E3ADF8718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  <a:solidFill>
                <a:srgbClr val="6F9D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FAC556-B3C3-49DF-93B1-26D9FB089ABF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Target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3A2735-0B3F-4A48-8FCE-767FC667216A}"/>
                </a:ext>
              </a:extLst>
            </p:cNvPr>
            <p:cNvGrpSpPr/>
            <p:nvPr/>
          </p:nvGrpSpPr>
          <p:grpSpPr>
            <a:xfrm>
              <a:off x="10080186" y="5462618"/>
              <a:ext cx="1681590" cy="307776"/>
              <a:chOff x="4629150" y="743993"/>
              <a:chExt cx="1681590" cy="30777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B36C5DB-C306-4E12-B807-EFD2ACEB57E1}"/>
                  </a:ext>
                </a:extLst>
              </p:cNvPr>
              <p:cNvSpPr/>
              <p:nvPr/>
            </p:nvSpPr>
            <p:spPr>
              <a:xfrm>
                <a:off x="4629150" y="814388"/>
                <a:ext cx="145005" cy="13869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buClrTx/>
                </a:pPr>
                <a:endParaRPr lang="en-US" sz="1350" kern="12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9001CC-1535-4A87-BADF-431F0B5D128A}"/>
                  </a:ext>
                </a:extLst>
              </p:cNvPr>
              <p:cNvSpPr txBox="1"/>
              <p:nvPr/>
            </p:nvSpPr>
            <p:spPr>
              <a:xfrm>
                <a:off x="4734633" y="743993"/>
                <a:ext cx="1576107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buClrTx/>
                </a:pPr>
                <a:r>
                  <a:rPr lang="en-US" sz="900" kern="12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rPr>
                  <a:t>Actual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073498-C76F-41E7-B300-B9CFA6E72C2A}"/>
                </a:ext>
              </a:extLst>
            </p:cNvPr>
            <p:cNvSpPr txBox="1"/>
            <p:nvPr/>
          </p:nvSpPr>
          <p:spPr>
            <a:xfrm>
              <a:off x="9981629" y="4739610"/>
              <a:ext cx="150496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GB" sz="1050" b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Key</a:t>
              </a: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9FBEB15B-B824-4E49-8BAE-A0ACFD5E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1447250" y="2252305"/>
            <a:ext cx="643945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PCI Audit Mapping -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385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43">
            <a:extLst>
              <a:ext uri="{FF2B5EF4-FFF2-40B4-BE49-F238E27FC236}">
                <a16:creationId xmlns:a16="http://schemas.microsoft.com/office/drawing/2014/main" id="{E1F4FEAF-BC31-2D40-AD9E-B4BB141269C8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7FA511F-1028-5C49-AF28-EF93EBCB0C6D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FBDC207-48FD-344A-9495-FDBE46A4A6CA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5BFCA1A-B96B-6B49-974E-AE9FDCBCE03E}"/>
                </a:ext>
              </a:extLst>
            </p:cNvPr>
            <p:cNvSpPr txBox="1"/>
            <p:nvPr/>
          </p:nvSpPr>
          <p:spPr>
            <a:xfrm rot="16200000">
              <a:off x="-120518" y="3139711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B7798C-4FFF-2345-B024-1306498444C1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1E1F8F3-3755-D44E-AEC1-2E879C676EC8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0A544C6-7206-074F-9C57-E7EB2A013387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44D511-F7BB-BD4C-9994-CA744CE31506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2A3BADE-C140-B646-8B56-5EE8A1BCA88D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D06185-2C07-BA4D-AC5A-FBE47BADC9A7}"/>
              </a:ext>
            </a:extLst>
          </p:cNvPr>
          <p:cNvGrpSpPr/>
          <p:nvPr/>
        </p:nvGrpSpPr>
        <p:grpSpPr>
          <a:xfrm>
            <a:off x="3470888" y="2008361"/>
            <a:ext cx="683390" cy="239246"/>
            <a:chOff x="4629150" y="267833"/>
            <a:chExt cx="2145061" cy="803730"/>
          </a:xfrm>
          <a:solidFill>
            <a:schemeClr val="accent6">
              <a:lumMod val="75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0598B9-3724-A84E-B9ED-4FBE2203389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63C9AB-56CF-6B4F-93C6-C3E6D5E2E3F2}"/>
                </a:ext>
              </a:extLst>
            </p:cNvPr>
            <p:cNvSpPr txBox="1"/>
            <p:nvPr/>
          </p:nvSpPr>
          <p:spPr>
            <a:xfrm>
              <a:off x="4710082" y="267833"/>
              <a:ext cx="2064129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3BEA7-BC77-EA4E-910C-789E3877D4D9}"/>
              </a:ext>
            </a:extLst>
          </p:cNvPr>
          <p:cNvGrpSpPr/>
          <p:nvPr/>
        </p:nvGrpSpPr>
        <p:grpSpPr>
          <a:xfrm>
            <a:off x="6880964" y="2057564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5C1291-1B5C-4348-B150-8F64EC69B80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2DA240-6D10-E449-A31F-15015C03BE2A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 Drive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C7085-8A27-4843-B2AC-2CB121D45DB8}"/>
              </a:ext>
            </a:extLst>
          </p:cNvPr>
          <p:cNvGrpSpPr/>
          <p:nvPr/>
        </p:nvGrpSpPr>
        <p:grpSpPr>
          <a:xfrm>
            <a:off x="2377585" y="2841873"/>
            <a:ext cx="1021007" cy="196208"/>
            <a:chOff x="4629150" y="723087"/>
            <a:chExt cx="3204788" cy="659147"/>
          </a:xfrm>
          <a:solidFill>
            <a:schemeClr val="accent6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4543BA-6D34-6D41-8284-FCF3B8EAFE9C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74DCE4-B4FB-D742-A6A7-7CEC86F149D8}"/>
                </a:ext>
              </a:extLst>
            </p:cNvPr>
            <p:cNvSpPr txBox="1"/>
            <p:nvPr/>
          </p:nvSpPr>
          <p:spPr>
            <a:xfrm>
              <a:off x="5156405" y="723087"/>
              <a:ext cx="2677533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Owners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1F5765-F6EC-6341-9CA7-E98BDABBBFAC}"/>
              </a:ext>
            </a:extLst>
          </p:cNvPr>
          <p:cNvGrpSpPr/>
          <p:nvPr/>
        </p:nvGrpSpPr>
        <p:grpSpPr>
          <a:xfrm>
            <a:off x="662542" y="4394592"/>
            <a:ext cx="885822" cy="184666"/>
            <a:chOff x="4629150" y="655364"/>
            <a:chExt cx="2780464" cy="620371"/>
          </a:xfrm>
          <a:solidFill>
            <a:schemeClr val="accent6">
              <a:lumMod val="75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51388F4-2B1F-BA4E-A6A6-28B59F832236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4DEF42-0554-474A-A06A-25C6BB3441D7}"/>
                </a:ext>
              </a:extLst>
            </p:cNvPr>
            <p:cNvSpPr txBox="1"/>
            <p:nvPr/>
          </p:nvSpPr>
          <p:spPr>
            <a:xfrm>
              <a:off x="5116884" y="655364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1C2DB9-9427-2141-B925-A6B7C4A49AD3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 flipH="1">
            <a:off x="5443492" y="590147"/>
            <a:ext cx="1239890" cy="630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E1CF57E-9AF1-0642-BFD7-93E36D7B181F}"/>
              </a:ext>
            </a:extLst>
          </p:cNvPr>
          <p:cNvSpPr txBox="1"/>
          <p:nvPr/>
        </p:nvSpPr>
        <p:spPr>
          <a:xfrm>
            <a:off x="3603730" y="68087"/>
            <a:ext cx="2134829" cy="3000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PCI Audit Before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2B6051-E117-E54E-A4D2-1CCB497AA7B0}"/>
              </a:ext>
            </a:extLst>
          </p:cNvPr>
          <p:cNvCxnSpPr>
            <a:cxnSpLocks/>
            <a:stCxn id="18" idx="1"/>
            <a:endCxn id="71" idx="7"/>
          </p:cNvCxnSpPr>
          <p:nvPr/>
        </p:nvCxnSpPr>
        <p:spPr>
          <a:xfrm flipH="1" flipV="1">
            <a:off x="986873" y="1041833"/>
            <a:ext cx="5907423" cy="108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746D90-61B0-D447-AA59-784943128649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2D238-BDF5-9342-A4C5-86EB922AD844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220EA-0110-FD47-8D0F-22F20ACA1274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FF7908-CC71-474A-A1F7-D830C37E2841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9CDFA4C-1EC7-1149-BF22-023BAF845562}"/>
              </a:ext>
            </a:extLst>
          </p:cNvPr>
          <p:cNvGrpSpPr/>
          <p:nvPr/>
        </p:nvGrpSpPr>
        <p:grpSpPr>
          <a:xfrm>
            <a:off x="909168" y="977956"/>
            <a:ext cx="914919" cy="300082"/>
            <a:chOff x="4629150" y="637462"/>
            <a:chExt cx="2871796" cy="1008100"/>
          </a:xfrm>
          <a:solidFill>
            <a:schemeClr val="accent6">
              <a:lumMod val="75000"/>
            </a:schemeClr>
          </a:solidFill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D23C9C-31D4-C145-BA66-FB8BC46B98D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33FCCA3-EC53-8849-9687-E7F6FC258847}"/>
                </a:ext>
              </a:extLst>
            </p:cNvPr>
            <p:cNvSpPr txBox="1"/>
            <p:nvPr/>
          </p:nvSpPr>
          <p:spPr>
            <a:xfrm>
              <a:off x="4914899" y="637462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Excel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FE14FA-D935-FC44-8E54-4EDD6810EAAA}"/>
              </a:ext>
            </a:extLst>
          </p:cNvPr>
          <p:cNvGrpSpPr/>
          <p:nvPr/>
        </p:nvGrpSpPr>
        <p:grpSpPr>
          <a:xfrm>
            <a:off x="6683382" y="512011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C9DEA78-08FF-8743-B344-2FE28205E940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ED1765-40B7-824D-8035-6AF7040A0DF4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Auditor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3C37ADA-9F50-714C-A567-738DD561B2CE}"/>
              </a:ext>
            </a:extLst>
          </p:cNvPr>
          <p:cNvGrpSpPr/>
          <p:nvPr/>
        </p:nvGrpSpPr>
        <p:grpSpPr>
          <a:xfrm>
            <a:off x="5397974" y="1189350"/>
            <a:ext cx="1120995" cy="300082"/>
            <a:chOff x="4629150" y="710675"/>
            <a:chExt cx="3518639" cy="1008100"/>
          </a:xfrm>
          <a:solidFill>
            <a:schemeClr val="accent6">
              <a:lumMod val="75000"/>
            </a:schemeClr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C8E78C-C38E-E849-977A-5C0A4C48668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DFC4C03-5DF1-AB4A-9F32-0CF4955BEDB0}"/>
                </a:ext>
              </a:extLst>
            </p:cNvPr>
            <p:cNvSpPr txBox="1"/>
            <p:nvPr/>
          </p:nvSpPr>
          <p:spPr>
            <a:xfrm>
              <a:off x="5022207" y="71067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Group Security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BBC1DBC-3C7E-014D-945F-BE0B960B2726}"/>
              </a:ext>
            </a:extLst>
          </p:cNvPr>
          <p:cNvGrpSpPr/>
          <p:nvPr/>
        </p:nvGrpSpPr>
        <p:grpSpPr>
          <a:xfrm>
            <a:off x="4563781" y="1877704"/>
            <a:ext cx="914427" cy="300082"/>
            <a:chOff x="4629150" y="657676"/>
            <a:chExt cx="2870252" cy="1008100"/>
          </a:xfrm>
          <a:solidFill>
            <a:schemeClr val="accent6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09343E8-C686-414F-B36A-0BCA2D38738A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4E35F8-9D66-E248-8BD3-5BBC54F67F1B}"/>
                </a:ext>
              </a:extLst>
            </p:cNvPr>
            <p:cNvSpPr txBox="1"/>
            <p:nvPr/>
          </p:nvSpPr>
          <p:spPr>
            <a:xfrm>
              <a:off x="4913357" y="657676"/>
              <a:ext cx="2586045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Jira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C070647-70B8-B343-AF83-F5E20A63CB2D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561924" y="2149898"/>
            <a:ext cx="3319040" cy="5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62BBC13-1B14-634F-AF37-5207B31E1EC0}"/>
              </a:ext>
            </a:extLst>
          </p:cNvPr>
          <p:cNvGrpSpPr/>
          <p:nvPr/>
        </p:nvGrpSpPr>
        <p:grpSpPr>
          <a:xfrm>
            <a:off x="4695493" y="3095805"/>
            <a:ext cx="1095810" cy="300082"/>
            <a:chOff x="4629150" y="655265"/>
            <a:chExt cx="3439587" cy="1008100"/>
          </a:xfrm>
          <a:solidFill>
            <a:schemeClr val="accent6">
              <a:lumMod val="75000"/>
            </a:schemeClr>
          </a:solidFill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9F104EA-6D27-2E45-9E1E-5F348E81487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2CD3DFB-6374-2B4E-B73C-0687D5A39616}"/>
                </a:ext>
              </a:extLst>
            </p:cNvPr>
            <p:cNvSpPr txBox="1"/>
            <p:nvPr/>
          </p:nvSpPr>
          <p:spPr>
            <a:xfrm>
              <a:off x="4943155" y="65526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Techops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7B8D266-6894-AF41-94C4-AEA7C4272653}"/>
              </a:ext>
            </a:extLst>
          </p:cNvPr>
          <p:cNvGrpSpPr/>
          <p:nvPr/>
        </p:nvGrpSpPr>
        <p:grpSpPr>
          <a:xfrm>
            <a:off x="3629854" y="3562355"/>
            <a:ext cx="1069943" cy="300082"/>
            <a:chOff x="4629150" y="659438"/>
            <a:chExt cx="3358395" cy="1008100"/>
          </a:xfrm>
          <a:solidFill>
            <a:schemeClr val="accent6">
              <a:lumMod val="75000"/>
            </a:schemeClr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F4D43CF-E3FF-3748-A0D2-6BA4D600F11D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06C45C7-1EE0-FE45-9F33-E60E249A6A06}"/>
                </a:ext>
              </a:extLst>
            </p:cNvPr>
            <p:cNvSpPr txBox="1"/>
            <p:nvPr/>
          </p:nvSpPr>
          <p:spPr>
            <a:xfrm>
              <a:off x="4861962" y="659438"/>
              <a:ext cx="3125583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Dev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3CB8F96-B350-5E4D-AE0C-15B675B1CA6E}"/>
              </a:ext>
            </a:extLst>
          </p:cNvPr>
          <p:cNvGrpSpPr/>
          <p:nvPr/>
        </p:nvGrpSpPr>
        <p:grpSpPr>
          <a:xfrm>
            <a:off x="1080092" y="4505707"/>
            <a:ext cx="859803" cy="184666"/>
            <a:chOff x="4629150" y="697207"/>
            <a:chExt cx="2698794" cy="620371"/>
          </a:xfrm>
          <a:solidFill>
            <a:schemeClr val="accent6">
              <a:lumMod val="75000"/>
            </a:schemeClr>
          </a:solidFill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59FC33-414C-C046-860A-E97D81E1C49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9042C0F-1468-F44D-BDD9-1A717963DAD0}"/>
                </a:ext>
              </a:extLst>
            </p:cNvPr>
            <p:cNvSpPr txBox="1"/>
            <p:nvPr/>
          </p:nvSpPr>
          <p:spPr>
            <a:xfrm>
              <a:off x="5035214" y="697207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Review</a:t>
              </a:r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11B66AB-DBE2-CD49-9306-3E4C9348032C}"/>
              </a:ext>
            </a:extLst>
          </p:cNvPr>
          <p:cNvCxnSpPr>
            <a:cxnSpLocks/>
            <a:stCxn id="21" idx="7"/>
            <a:endCxn id="15" idx="3"/>
          </p:cNvCxnSpPr>
          <p:nvPr/>
        </p:nvCxnSpPr>
        <p:spPr>
          <a:xfrm flipV="1">
            <a:off x="2455290" y="2236396"/>
            <a:ext cx="1028930" cy="64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8B8A6AB-858D-8C4E-BA59-EAA07534CCDE}"/>
              </a:ext>
            </a:extLst>
          </p:cNvPr>
          <p:cNvGrpSpPr/>
          <p:nvPr/>
        </p:nvGrpSpPr>
        <p:grpSpPr>
          <a:xfrm>
            <a:off x="3245382" y="3244477"/>
            <a:ext cx="1077979" cy="300082"/>
            <a:chOff x="4629150" y="640458"/>
            <a:chExt cx="3383617" cy="1008100"/>
          </a:xfrm>
          <a:solidFill>
            <a:schemeClr val="accent6">
              <a:lumMod val="75000"/>
            </a:schemeClr>
          </a:solidFill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5D25C44-B16A-D549-8016-570B9CE9F99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1EE971D-A62C-684D-9946-132DF010A3E7}"/>
                </a:ext>
              </a:extLst>
            </p:cNvPr>
            <p:cNvSpPr txBox="1"/>
            <p:nvPr/>
          </p:nvSpPr>
          <p:spPr>
            <a:xfrm>
              <a:off x="4887186" y="640458"/>
              <a:ext cx="3125581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HR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727A2AD-5F42-5245-8DA0-CF8C66657449}"/>
              </a:ext>
            </a:extLst>
          </p:cNvPr>
          <p:cNvCxnSpPr>
            <a:cxnSpLocks/>
            <a:stCxn id="15" idx="4"/>
            <a:endCxn id="179" idx="1"/>
          </p:cNvCxnSpPr>
          <p:nvPr/>
        </p:nvCxnSpPr>
        <p:spPr>
          <a:xfrm flipH="1">
            <a:off x="3258714" y="2247607"/>
            <a:ext cx="257692" cy="10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685161F-F41E-9644-82CC-A4C650E27CC3}"/>
              </a:ext>
            </a:extLst>
          </p:cNvPr>
          <p:cNvGrpSpPr/>
          <p:nvPr/>
        </p:nvGrpSpPr>
        <p:grpSpPr>
          <a:xfrm>
            <a:off x="680546" y="3910619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DB5DE6-50D6-3047-B28A-36637FCD8C0E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B864A01-7907-C043-95DF-C38E1CA94178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Storage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9E59808-CA81-F048-87C3-20FFC5817B56}"/>
              </a:ext>
            </a:extLst>
          </p:cNvPr>
          <p:cNvGrpSpPr/>
          <p:nvPr/>
        </p:nvGrpSpPr>
        <p:grpSpPr>
          <a:xfrm>
            <a:off x="2368367" y="4365988"/>
            <a:ext cx="1154302" cy="196208"/>
            <a:chOff x="4629150" y="657504"/>
            <a:chExt cx="3623181" cy="659147"/>
          </a:xfrm>
          <a:solidFill>
            <a:schemeClr val="accent6">
              <a:lumMod val="75000"/>
            </a:schemeClr>
          </a:solidFill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592970F-6842-8046-B058-ABFF8417FC8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9104B18-0868-444E-B8B5-8A2D640EAECD}"/>
                </a:ext>
              </a:extLst>
            </p:cNvPr>
            <p:cNvSpPr txBox="1"/>
            <p:nvPr/>
          </p:nvSpPr>
          <p:spPr>
            <a:xfrm>
              <a:off x="5196111" y="657504"/>
              <a:ext cx="3056220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Storage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5C83E1C-F5B7-7E42-92FA-B4E0C958BDA8}"/>
              </a:ext>
            </a:extLst>
          </p:cNvPr>
          <p:cNvGrpSpPr/>
          <p:nvPr/>
        </p:nvGrpSpPr>
        <p:grpSpPr>
          <a:xfrm>
            <a:off x="3773290" y="2647855"/>
            <a:ext cx="814928" cy="300082"/>
            <a:chOff x="4629150" y="652176"/>
            <a:chExt cx="2557937" cy="1008102"/>
          </a:xfrm>
          <a:solidFill>
            <a:schemeClr val="accent6">
              <a:lumMod val="75000"/>
            </a:schemeClr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99726F7-F803-A14E-B5CB-97B05CBADA99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44E2155-23AE-8243-BA0E-3267EE72EB77}"/>
                </a:ext>
              </a:extLst>
            </p:cNvPr>
            <p:cNvSpPr txBox="1"/>
            <p:nvPr/>
          </p:nvSpPr>
          <p:spPr>
            <a:xfrm>
              <a:off x="5122960" y="652176"/>
              <a:ext cx="2064127" cy="1008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 Review</a:t>
              </a: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FA5BBF2-B12D-5D40-83A8-1CB82C516E87}"/>
              </a:ext>
            </a:extLst>
          </p:cNvPr>
          <p:cNvCxnSpPr>
            <a:cxnSpLocks/>
            <a:stCxn id="179" idx="1"/>
            <a:endCxn id="192" idx="3"/>
          </p:cNvCxnSpPr>
          <p:nvPr/>
        </p:nvCxnSpPr>
        <p:spPr>
          <a:xfrm flipV="1">
            <a:off x="3258714" y="2761483"/>
            <a:ext cx="527909" cy="54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8CC91BA-FC82-D74B-ABFA-8792A87D964E}"/>
              </a:ext>
            </a:extLst>
          </p:cNvPr>
          <p:cNvCxnSpPr>
            <a:cxnSpLocks/>
            <a:stCxn id="192" idx="3"/>
            <a:endCxn id="189" idx="0"/>
          </p:cNvCxnSpPr>
          <p:nvPr/>
        </p:nvCxnSpPr>
        <p:spPr>
          <a:xfrm flipH="1">
            <a:off x="2413885" y="2761483"/>
            <a:ext cx="1372738" cy="165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FD50254-9647-6B45-B436-126715EB7E24}"/>
              </a:ext>
            </a:extLst>
          </p:cNvPr>
          <p:cNvCxnSpPr>
            <a:cxnSpLocks/>
            <a:stCxn id="155" idx="1"/>
            <a:endCxn id="192" idx="4"/>
          </p:cNvCxnSpPr>
          <p:nvPr/>
        </p:nvCxnSpPr>
        <p:spPr>
          <a:xfrm flipV="1">
            <a:off x="3643186" y="2772694"/>
            <a:ext cx="175623" cy="84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A5CE226-7BFB-CF48-9715-2C4D7BA2A3D5}"/>
              </a:ext>
            </a:extLst>
          </p:cNvPr>
          <p:cNvCxnSpPr>
            <a:cxnSpLocks/>
            <a:stCxn id="152" idx="2"/>
            <a:endCxn id="192" idx="4"/>
          </p:cNvCxnSpPr>
          <p:nvPr/>
        </p:nvCxnSpPr>
        <p:spPr>
          <a:xfrm flipH="1" flipV="1">
            <a:off x="3818809" y="2772694"/>
            <a:ext cx="876684" cy="40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0F6A4EE-2556-5340-9DAB-E7E9FDAE266F}"/>
              </a:ext>
            </a:extLst>
          </p:cNvPr>
          <p:cNvGrpSpPr/>
          <p:nvPr/>
        </p:nvGrpSpPr>
        <p:grpSpPr>
          <a:xfrm>
            <a:off x="4171094" y="3392685"/>
            <a:ext cx="1090647" cy="300082"/>
            <a:chOff x="4629150" y="662990"/>
            <a:chExt cx="3423381" cy="1008100"/>
          </a:xfrm>
          <a:solidFill>
            <a:schemeClr val="accent6">
              <a:lumMod val="75000"/>
            </a:schemeClr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BCEAA9A-1FF1-3649-B641-339EBC760FA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A5D557E-1E72-3B45-905C-0314013A003B}"/>
                </a:ext>
              </a:extLst>
            </p:cNvPr>
            <p:cNvSpPr txBox="1"/>
            <p:nvPr/>
          </p:nvSpPr>
          <p:spPr>
            <a:xfrm>
              <a:off x="4926949" y="662990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Cust </a:t>
              </a: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Serv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09329B0C-D691-0C4F-B9C8-A461EC8B121B}"/>
              </a:ext>
            </a:extLst>
          </p:cNvPr>
          <p:cNvCxnSpPr>
            <a:cxnSpLocks/>
            <a:stCxn id="189" idx="7"/>
            <a:endCxn id="18" idx="3"/>
          </p:cNvCxnSpPr>
          <p:nvPr/>
        </p:nvCxnSpPr>
        <p:spPr>
          <a:xfrm flipV="1">
            <a:off x="2446071" y="2176963"/>
            <a:ext cx="4448225" cy="224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56EE600-9C72-104F-94BC-4FF42F85BBCC}"/>
              </a:ext>
            </a:extLst>
          </p:cNvPr>
          <p:cNvCxnSpPr>
            <a:cxnSpLocks/>
            <a:stCxn id="207" idx="1"/>
            <a:endCxn id="192" idx="4"/>
          </p:cNvCxnSpPr>
          <p:nvPr/>
        </p:nvCxnSpPr>
        <p:spPr>
          <a:xfrm flipH="1" flipV="1">
            <a:off x="3818809" y="2772694"/>
            <a:ext cx="365618" cy="67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0C3B476-A71E-AB4B-ADBF-7BB31F7E2585}"/>
              </a:ext>
            </a:extLst>
          </p:cNvPr>
          <p:cNvCxnSpPr>
            <a:cxnSpLocks/>
            <a:stCxn id="88" idx="3"/>
            <a:endCxn id="114" idx="0"/>
          </p:cNvCxnSpPr>
          <p:nvPr/>
        </p:nvCxnSpPr>
        <p:spPr>
          <a:xfrm flipH="1">
            <a:off x="4609299" y="1285565"/>
            <a:ext cx="802007" cy="6387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2ACFE0D-C72A-9246-8198-C745744F8877}"/>
              </a:ext>
            </a:extLst>
          </p:cNvPr>
          <p:cNvCxnSpPr>
            <a:cxnSpLocks/>
            <a:stCxn id="88" idx="4"/>
            <a:endCxn id="179" idx="7"/>
          </p:cNvCxnSpPr>
          <p:nvPr/>
        </p:nvCxnSpPr>
        <p:spPr>
          <a:xfrm flipH="1">
            <a:off x="3323087" y="1296776"/>
            <a:ext cx="2120405" cy="20106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D626972-F798-4644-8978-F0B5A2253DD6}"/>
              </a:ext>
            </a:extLst>
          </p:cNvPr>
          <p:cNvCxnSpPr>
            <a:cxnSpLocks/>
            <a:stCxn id="88" idx="4"/>
            <a:endCxn id="155" idx="0"/>
          </p:cNvCxnSpPr>
          <p:nvPr/>
        </p:nvCxnSpPr>
        <p:spPr>
          <a:xfrm flipH="1">
            <a:off x="3675372" y="1296776"/>
            <a:ext cx="1768120" cy="23117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E89D6B7-0A6C-1049-B5FC-6096A154A336}"/>
              </a:ext>
            </a:extLst>
          </p:cNvPr>
          <p:cNvCxnSpPr>
            <a:cxnSpLocks/>
            <a:stCxn id="88" idx="4"/>
            <a:endCxn id="207" idx="0"/>
          </p:cNvCxnSpPr>
          <p:nvPr/>
        </p:nvCxnSpPr>
        <p:spPr>
          <a:xfrm flipH="1">
            <a:off x="4216613" y="1296776"/>
            <a:ext cx="1226879" cy="21409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32C6F41-FA91-4A41-9F07-5D7AF6B9F1D9}"/>
              </a:ext>
            </a:extLst>
          </p:cNvPr>
          <p:cNvCxnSpPr>
            <a:cxnSpLocks/>
            <a:stCxn id="88" idx="4"/>
            <a:endCxn id="152" idx="1"/>
          </p:cNvCxnSpPr>
          <p:nvPr/>
        </p:nvCxnSpPr>
        <p:spPr>
          <a:xfrm flipH="1">
            <a:off x="4708825" y="1296776"/>
            <a:ext cx="734667" cy="185760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1F0D428-ADEC-D346-B58D-9BEB09C2856E}"/>
              </a:ext>
            </a:extLst>
          </p:cNvPr>
          <p:cNvCxnSpPr>
            <a:cxnSpLocks/>
            <a:stCxn id="179" idx="2"/>
            <a:endCxn id="33" idx="7"/>
          </p:cNvCxnSpPr>
          <p:nvPr/>
        </p:nvCxnSpPr>
        <p:spPr>
          <a:xfrm flipH="1">
            <a:off x="740247" y="3334528"/>
            <a:ext cx="2505136" cy="111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48BCC89-1521-8240-A858-40EE62884F4D}"/>
              </a:ext>
            </a:extLst>
          </p:cNvPr>
          <p:cNvCxnSpPr>
            <a:cxnSpLocks/>
            <a:stCxn id="155" idx="2"/>
            <a:endCxn id="33" idx="6"/>
          </p:cNvCxnSpPr>
          <p:nvPr/>
        </p:nvCxnSpPr>
        <p:spPr>
          <a:xfrm flipH="1">
            <a:off x="753578" y="3646757"/>
            <a:ext cx="2876276" cy="83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F10FD861-230F-C04C-9019-D78198E2B3A2}"/>
              </a:ext>
            </a:extLst>
          </p:cNvPr>
          <p:cNvCxnSpPr>
            <a:cxnSpLocks/>
            <a:stCxn id="207" idx="2"/>
            <a:endCxn id="33" idx="7"/>
          </p:cNvCxnSpPr>
          <p:nvPr/>
        </p:nvCxnSpPr>
        <p:spPr>
          <a:xfrm flipH="1">
            <a:off x="740246" y="3476029"/>
            <a:ext cx="3430848" cy="97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517EC280-76BA-D545-9743-3912815CBA3A}"/>
              </a:ext>
            </a:extLst>
          </p:cNvPr>
          <p:cNvCxnSpPr>
            <a:cxnSpLocks/>
            <a:stCxn id="152" idx="2"/>
            <a:endCxn id="33" idx="6"/>
          </p:cNvCxnSpPr>
          <p:nvPr/>
        </p:nvCxnSpPr>
        <p:spPr>
          <a:xfrm flipH="1">
            <a:off x="753578" y="3181448"/>
            <a:ext cx="3941915" cy="129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4D0FC1E-B7ED-5640-B1E2-0F661501960D}"/>
              </a:ext>
            </a:extLst>
          </p:cNvPr>
          <p:cNvCxnSpPr>
            <a:cxnSpLocks/>
            <a:stCxn id="88" idx="2"/>
            <a:endCxn id="158" idx="7"/>
          </p:cNvCxnSpPr>
          <p:nvPr/>
        </p:nvCxnSpPr>
        <p:spPr>
          <a:xfrm flipH="1">
            <a:off x="1157796" y="1258500"/>
            <a:ext cx="4240178" cy="32933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9CF8753-0257-5C43-8CC0-0B8838A192C9}"/>
              </a:ext>
            </a:extLst>
          </p:cNvPr>
          <p:cNvGrpSpPr/>
          <p:nvPr/>
        </p:nvGrpSpPr>
        <p:grpSpPr>
          <a:xfrm>
            <a:off x="6804445" y="846037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C5F7714-D1AF-EB45-B9F6-A887908F1CE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9501D5A3-76E8-8C4F-BC63-1F45EF19C157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 Storage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D1DD1EE-8C54-704F-841E-02AF61724EA5}"/>
              </a:ext>
            </a:extLst>
          </p:cNvPr>
          <p:cNvCxnSpPr>
            <a:cxnSpLocks/>
            <a:stCxn id="33" idx="1"/>
            <a:endCxn id="186" idx="3"/>
          </p:cNvCxnSpPr>
          <p:nvPr/>
        </p:nvCxnSpPr>
        <p:spPr>
          <a:xfrm flipV="1">
            <a:off x="675874" y="4030018"/>
            <a:ext cx="18005" cy="42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7260255-6098-244D-A89D-E2DE3B5B34B1}"/>
              </a:ext>
            </a:extLst>
          </p:cNvPr>
          <p:cNvCxnSpPr>
            <a:cxnSpLocks/>
            <a:stCxn id="158" idx="1"/>
            <a:endCxn id="186" idx="3"/>
          </p:cNvCxnSpPr>
          <p:nvPr/>
        </p:nvCxnSpPr>
        <p:spPr>
          <a:xfrm flipH="1" flipV="1">
            <a:off x="693879" y="4030018"/>
            <a:ext cx="399545" cy="52178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049C981-09C5-1242-87CC-22691F756F9B}"/>
              </a:ext>
            </a:extLst>
          </p:cNvPr>
          <p:cNvCxnSpPr>
            <a:cxnSpLocks/>
            <a:stCxn id="186" idx="1"/>
            <a:endCxn id="18" idx="3"/>
          </p:cNvCxnSpPr>
          <p:nvPr/>
        </p:nvCxnSpPr>
        <p:spPr>
          <a:xfrm flipV="1">
            <a:off x="693879" y="2176963"/>
            <a:ext cx="6200417" cy="17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813B738D-273F-3044-8CED-A363D2B82C08}"/>
              </a:ext>
            </a:extLst>
          </p:cNvPr>
          <p:cNvCxnSpPr>
            <a:cxnSpLocks/>
            <a:stCxn id="260" idx="2"/>
            <a:endCxn id="82" idx="3"/>
          </p:cNvCxnSpPr>
          <p:nvPr/>
        </p:nvCxnSpPr>
        <p:spPr>
          <a:xfrm flipH="1" flipV="1">
            <a:off x="6696713" y="617212"/>
            <a:ext cx="107732" cy="306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5B4C9E9E-70F4-7F48-ACEE-E84F1FD9F359}"/>
              </a:ext>
            </a:extLst>
          </p:cNvPr>
          <p:cNvCxnSpPr>
            <a:cxnSpLocks/>
            <a:stCxn id="71" idx="0"/>
            <a:endCxn id="88" idx="2"/>
          </p:cNvCxnSpPr>
          <p:nvPr/>
        </p:nvCxnSpPr>
        <p:spPr>
          <a:xfrm>
            <a:off x="954687" y="1030622"/>
            <a:ext cx="4443287" cy="2278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425D22F-149F-7447-A6D6-C8D7D3C3C41E}"/>
              </a:ext>
            </a:extLst>
          </p:cNvPr>
          <p:cNvCxnSpPr>
            <a:cxnSpLocks/>
            <a:stCxn id="88" idx="7"/>
            <a:endCxn id="260" idx="3"/>
          </p:cNvCxnSpPr>
          <p:nvPr/>
        </p:nvCxnSpPr>
        <p:spPr>
          <a:xfrm flipV="1">
            <a:off x="5475678" y="951238"/>
            <a:ext cx="1342099" cy="28019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4E7DB67-8FC1-9D4F-A42B-29E2C3C57833}"/>
              </a:ext>
            </a:extLst>
          </p:cNvPr>
          <p:cNvCxnSpPr>
            <a:cxnSpLocks/>
            <a:stCxn id="88" idx="4"/>
            <a:endCxn id="21" idx="6"/>
          </p:cNvCxnSpPr>
          <p:nvPr/>
        </p:nvCxnSpPr>
        <p:spPr>
          <a:xfrm flipH="1">
            <a:off x="2468621" y="1296776"/>
            <a:ext cx="2974871" cy="161055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600C34FB-1E56-6247-8653-445FDED3F1BD}"/>
              </a:ext>
            </a:extLst>
          </p:cNvPr>
          <p:cNvCxnSpPr>
            <a:cxnSpLocks/>
            <a:stCxn id="82" idx="3"/>
            <a:endCxn id="179" idx="0"/>
          </p:cNvCxnSpPr>
          <p:nvPr/>
        </p:nvCxnSpPr>
        <p:spPr>
          <a:xfrm flipH="1">
            <a:off x="3290900" y="617212"/>
            <a:ext cx="3405813" cy="2679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66F45B1-B169-2E4B-A8B4-3D6597AB6A2C}"/>
              </a:ext>
            </a:extLst>
          </p:cNvPr>
          <p:cNvCxnSpPr>
            <a:cxnSpLocks/>
            <a:stCxn id="82" idx="3"/>
            <a:endCxn id="155" idx="1"/>
          </p:cNvCxnSpPr>
          <p:nvPr/>
        </p:nvCxnSpPr>
        <p:spPr>
          <a:xfrm flipH="1">
            <a:off x="3643186" y="617212"/>
            <a:ext cx="3053528" cy="3002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F51F0388-5DF2-B24B-94FC-F7F708894669}"/>
              </a:ext>
            </a:extLst>
          </p:cNvPr>
          <p:cNvCxnSpPr>
            <a:cxnSpLocks/>
            <a:stCxn id="82" idx="3"/>
            <a:endCxn id="207" idx="7"/>
          </p:cNvCxnSpPr>
          <p:nvPr/>
        </p:nvCxnSpPr>
        <p:spPr>
          <a:xfrm flipH="1">
            <a:off x="4248799" y="617212"/>
            <a:ext cx="2447915" cy="283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B34658FB-8B38-C242-B994-BFAE2BCB61CF}"/>
              </a:ext>
            </a:extLst>
          </p:cNvPr>
          <p:cNvCxnSpPr>
            <a:cxnSpLocks/>
            <a:stCxn id="82" idx="3"/>
            <a:endCxn id="152" idx="7"/>
          </p:cNvCxnSpPr>
          <p:nvPr/>
        </p:nvCxnSpPr>
        <p:spPr>
          <a:xfrm flipH="1">
            <a:off x="4773197" y="617212"/>
            <a:ext cx="1923516" cy="2537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261831AD-0A57-CA4B-8833-FF64E30CC439}"/>
              </a:ext>
            </a:extLst>
          </p:cNvPr>
          <p:cNvCxnSpPr>
            <a:cxnSpLocks/>
            <a:stCxn id="88" idx="1"/>
            <a:endCxn id="82" idx="1"/>
          </p:cNvCxnSpPr>
          <p:nvPr/>
        </p:nvCxnSpPr>
        <p:spPr>
          <a:xfrm flipV="1">
            <a:off x="5411306" y="563081"/>
            <a:ext cx="1285408" cy="668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9670F3D1-5725-F245-B7A2-D54E6C2E4C39}"/>
              </a:ext>
            </a:extLst>
          </p:cNvPr>
          <p:cNvSpPr txBox="1"/>
          <p:nvPr/>
        </p:nvSpPr>
        <p:spPr>
          <a:xfrm>
            <a:off x="7552783" y="3361876"/>
            <a:ext cx="1294019" cy="94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788" b="1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Legend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Auditor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GS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Tasks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Tools and Data</a:t>
            </a: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C108093A-8C29-4C41-A88B-C20EC07E8EA3}"/>
              </a:ext>
            </a:extLst>
          </p:cNvPr>
          <p:cNvCxnSpPr>
            <a:cxnSpLocks/>
          </p:cNvCxnSpPr>
          <p:nvPr/>
        </p:nvCxnSpPr>
        <p:spPr>
          <a:xfrm flipV="1">
            <a:off x="7691338" y="3562356"/>
            <a:ext cx="13695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4E26D8C7-A9A2-864B-9456-D8A4C0C22462}"/>
              </a:ext>
            </a:extLst>
          </p:cNvPr>
          <p:cNvCxnSpPr>
            <a:cxnSpLocks/>
          </p:cNvCxnSpPr>
          <p:nvPr/>
        </p:nvCxnSpPr>
        <p:spPr>
          <a:xfrm flipV="1">
            <a:off x="7698130" y="3685032"/>
            <a:ext cx="136958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E351964A-A63C-CC46-A603-42CF84886C97}"/>
              </a:ext>
            </a:extLst>
          </p:cNvPr>
          <p:cNvCxnSpPr>
            <a:cxnSpLocks/>
          </p:cNvCxnSpPr>
          <p:nvPr/>
        </p:nvCxnSpPr>
        <p:spPr>
          <a:xfrm flipV="1">
            <a:off x="7705349" y="3807708"/>
            <a:ext cx="13695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 313">
            <a:extLst>
              <a:ext uri="{FF2B5EF4-FFF2-40B4-BE49-F238E27FC236}">
                <a16:creationId xmlns:a16="http://schemas.microsoft.com/office/drawing/2014/main" id="{086F4F81-B139-0746-8E97-D8CC21261966}"/>
              </a:ext>
            </a:extLst>
          </p:cNvPr>
          <p:cNvSpPr/>
          <p:nvPr/>
        </p:nvSpPr>
        <p:spPr>
          <a:xfrm>
            <a:off x="7697161" y="3887742"/>
            <a:ext cx="91037" cy="7655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D374EEE3-8886-4C49-ACDC-BA2E67C52D85}"/>
              </a:ext>
            </a:extLst>
          </p:cNvPr>
          <p:cNvSpPr/>
          <p:nvPr/>
        </p:nvSpPr>
        <p:spPr>
          <a:xfrm>
            <a:off x="7702099" y="4126025"/>
            <a:ext cx="91037" cy="7655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EB4B5DA8-FF49-4343-AA24-3F1B62F49702}"/>
              </a:ext>
            </a:extLst>
          </p:cNvPr>
          <p:cNvSpPr/>
          <p:nvPr/>
        </p:nvSpPr>
        <p:spPr>
          <a:xfrm>
            <a:off x="7702099" y="4008190"/>
            <a:ext cx="91037" cy="765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928DD8A9-DC05-40AE-B9C8-45B3C040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8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47BBD49-D72B-1E4F-91CC-5F508C42035A}"/>
              </a:ext>
            </a:extLst>
          </p:cNvPr>
          <p:cNvSpPr/>
          <p:nvPr/>
        </p:nvSpPr>
        <p:spPr>
          <a:xfrm>
            <a:off x="780470" y="834259"/>
            <a:ext cx="504503" cy="46251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D06185-2C07-BA4D-AC5A-FBE47BADC9A7}"/>
              </a:ext>
            </a:extLst>
          </p:cNvPr>
          <p:cNvGrpSpPr/>
          <p:nvPr/>
        </p:nvGrpSpPr>
        <p:grpSpPr>
          <a:xfrm>
            <a:off x="3470888" y="2008361"/>
            <a:ext cx="683390" cy="239246"/>
            <a:chOff x="4629150" y="267833"/>
            <a:chExt cx="2145061" cy="803730"/>
          </a:xfrm>
          <a:solidFill>
            <a:schemeClr val="accent6">
              <a:lumMod val="75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0598B9-3724-A84E-B9ED-4FBE2203389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63C9AB-56CF-6B4F-93C6-C3E6D5E2E3F2}"/>
                </a:ext>
              </a:extLst>
            </p:cNvPr>
            <p:cNvSpPr txBox="1"/>
            <p:nvPr/>
          </p:nvSpPr>
          <p:spPr>
            <a:xfrm>
              <a:off x="4710082" y="267833"/>
              <a:ext cx="2064129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3BEA7-BC77-EA4E-910C-789E3877D4D9}"/>
              </a:ext>
            </a:extLst>
          </p:cNvPr>
          <p:cNvGrpSpPr/>
          <p:nvPr/>
        </p:nvGrpSpPr>
        <p:grpSpPr>
          <a:xfrm>
            <a:off x="6880964" y="2057564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5C1291-1B5C-4348-B150-8F64EC69B80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2DA240-6D10-E449-A31F-15015C03BE2A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 Drive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C7085-8A27-4843-B2AC-2CB121D45DB8}"/>
              </a:ext>
            </a:extLst>
          </p:cNvPr>
          <p:cNvGrpSpPr/>
          <p:nvPr/>
        </p:nvGrpSpPr>
        <p:grpSpPr>
          <a:xfrm>
            <a:off x="2377585" y="2841873"/>
            <a:ext cx="1021007" cy="196208"/>
            <a:chOff x="4629150" y="723087"/>
            <a:chExt cx="3204788" cy="659147"/>
          </a:xfrm>
          <a:solidFill>
            <a:schemeClr val="accent6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4543BA-6D34-6D41-8284-FCF3B8EAFE9C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74DCE4-B4FB-D742-A6A7-7CEC86F149D8}"/>
                </a:ext>
              </a:extLst>
            </p:cNvPr>
            <p:cNvSpPr txBox="1"/>
            <p:nvPr/>
          </p:nvSpPr>
          <p:spPr>
            <a:xfrm>
              <a:off x="5156405" y="723087"/>
              <a:ext cx="2677533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Owners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1F5765-F6EC-6341-9CA7-E98BDABBBFAC}"/>
              </a:ext>
            </a:extLst>
          </p:cNvPr>
          <p:cNvGrpSpPr/>
          <p:nvPr/>
        </p:nvGrpSpPr>
        <p:grpSpPr>
          <a:xfrm>
            <a:off x="662542" y="4394592"/>
            <a:ext cx="885822" cy="184666"/>
            <a:chOff x="4629150" y="655364"/>
            <a:chExt cx="2780464" cy="620371"/>
          </a:xfrm>
          <a:solidFill>
            <a:schemeClr val="accent6">
              <a:lumMod val="75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51388F4-2B1F-BA4E-A6A6-28B59F832236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4DEF42-0554-474A-A06A-25C6BB3441D7}"/>
                </a:ext>
              </a:extLst>
            </p:cNvPr>
            <p:cNvSpPr txBox="1"/>
            <p:nvPr/>
          </p:nvSpPr>
          <p:spPr>
            <a:xfrm>
              <a:off x="5116884" y="655364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1C2DB9-9427-2141-B925-A6B7C4A49AD3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 flipH="1">
            <a:off x="5443492" y="590147"/>
            <a:ext cx="1239890" cy="630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E1CF57E-9AF1-0642-BFD7-93E36D7B181F}"/>
              </a:ext>
            </a:extLst>
          </p:cNvPr>
          <p:cNvSpPr txBox="1"/>
          <p:nvPr/>
        </p:nvSpPr>
        <p:spPr>
          <a:xfrm>
            <a:off x="2959769" y="68087"/>
            <a:ext cx="2778790" cy="3000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PCI Audit Process Maturity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2B6051-E117-E54E-A4D2-1CCB497AA7B0}"/>
              </a:ext>
            </a:extLst>
          </p:cNvPr>
          <p:cNvCxnSpPr>
            <a:cxnSpLocks/>
            <a:stCxn id="18" idx="1"/>
            <a:endCxn id="71" idx="7"/>
          </p:cNvCxnSpPr>
          <p:nvPr/>
        </p:nvCxnSpPr>
        <p:spPr>
          <a:xfrm flipH="1" flipV="1">
            <a:off x="986873" y="1041833"/>
            <a:ext cx="5907423" cy="108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9CDFA4C-1EC7-1149-BF22-023BAF845562}"/>
              </a:ext>
            </a:extLst>
          </p:cNvPr>
          <p:cNvGrpSpPr/>
          <p:nvPr/>
        </p:nvGrpSpPr>
        <p:grpSpPr>
          <a:xfrm>
            <a:off x="909168" y="977956"/>
            <a:ext cx="914919" cy="300082"/>
            <a:chOff x="4629150" y="637462"/>
            <a:chExt cx="2871796" cy="1008100"/>
          </a:xfrm>
          <a:solidFill>
            <a:schemeClr val="accent6">
              <a:lumMod val="75000"/>
            </a:schemeClr>
          </a:solidFill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D23C9C-31D4-C145-BA66-FB8BC46B98D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33FCCA3-EC53-8849-9687-E7F6FC258847}"/>
                </a:ext>
              </a:extLst>
            </p:cNvPr>
            <p:cNvSpPr txBox="1"/>
            <p:nvPr/>
          </p:nvSpPr>
          <p:spPr>
            <a:xfrm>
              <a:off x="4914899" y="637462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Excel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FE14FA-D935-FC44-8E54-4EDD6810EAAA}"/>
              </a:ext>
            </a:extLst>
          </p:cNvPr>
          <p:cNvGrpSpPr/>
          <p:nvPr/>
        </p:nvGrpSpPr>
        <p:grpSpPr>
          <a:xfrm>
            <a:off x="6683382" y="512011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C9DEA78-08FF-8743-B344-2FE28205E940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ED1765-40B7-824D-8035-6AF7040A0DF4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Auditor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3C37ADA-9F50-714C-A567-738DD561B2CE}"/>
              </a:ext>
            </a:extLst>
          </p:cNvPr>
          <p:cNvGrpSpPr/>
          <p:nvPr/>
        </p:nvGrpSpPr>
        <p:grpSpPr>
          <a:xfrm>
            <a:off x="5397974" y="1189350"/>
            <a:ext cx="1120995" cy="300082"/>
            <a:chOff x="4629150" y="710675"/>
            <a:chExt cx="3518639" cy="1008100"/>
          </a:xfrm>
          <a:solidFill>
            <a:schemeClr val="accent6">
              <a:lumMod val="75000"/>
            </a:schemeClr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C8E78C-C38E-E849-977A-5C0A4C48668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DFC4C03-5DF1-AB4A-9F32-0CF4955BEDB0}"/>
                </a:ext>
              </a:extLst>
            </p:cNvPr>
            <p:cNvSpPr txBox="1"/>
            <p:nvPr/>
          </p:nvSpPr>
          <p:spPr>
            <a:xfrm>
              <a:off x="5022207" y="71067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Group Security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BBC1DBC-3C7E-014D-945F-BE0B960B2726}"/>
              </a:ext>
            </a:extLst>
          </p:cNvPr>
          <p:cNvGrpSpPr/>
          <p:nvPr/>
        </p:nvGrpSpPr>
        <p:grpSpPr>
          <a:xfrm>
            <a:off x="4563781" y="1877704"/>
            <a:ext cx="914427" cy="300082"/>
            <a:chOff x="4629150" y="657676"/>
            <a:chExt cx="2870252" cy="1008100"/>
          </a:xfrm>
          <a:solidFill>
            <a:schemeClr val="accent6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09343E8-C686-414F-B36A-0BCA2D38738A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4E35F8-9D66-E248-8BD3-5BBC54F67F1B}"/>
                </a:ext>
              </a:extLst>
            </p:cNvPr>
            <p:cNvSpPr txBox="1"/>
            <p:nvPr/>
          </p:nvSpPr>
          <p:spPr>
            <a:xfrm>
              <a:off x="4913357" y="657676"/>
              <a:ext cx="2586045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Jira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C070647-70B8-B343-AF83-F5E20A63CB2D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561924" y="2149898"/>
            <a:ext cx="3319040" cy="5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62BBC13-1B14-634F-AF37-5207B31E1EC0}"/>
              </a:ext>
            </a:extLst>
          </p:cNvPr>
          <p:cNvGrpSpPr/>
          <p:nvPr/>
        </p:nvGrpSpPr>
        <p:grpSpPr>
          <a:xfrm>
            <a:off x="4695493" y="3095805"/>
            <a:ext cx="1095810" cy="300082"/>
            <a:chOff x="4629150" y="655265"/>
            <a:chExt cx="3439587" cy="1008100"/>
          </a:xfrm>
          <a:solidFill>
            <a:schemeClr val="accent6">
              <a:lumMod val="75000"/>
            </a:schemeClr>
          </a:solidFill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9F104EA-6D27-2E45-9E1E-5F348E81487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2CD3DFB-6374-2B4E-B73C-0687D5A39616}"/>
                </a:ext>
              </a:extLst>
            </p:cNvPr>
            <p:cNvSpPr txBox="1"/>
            <p:nvPr/>
          </p:nvSpPr>
          <p:spPr>
            <a:xfrm>
              <a:off x="4943155" y="65526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Techops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7B8D266-6894-AF41-94C4-AEA7C4272653}"/>
              </a:ext>
            </a:extLst>
          </p:cNvPr>
          <p:cNvGrpSpPr/>
          <p:nvPr/>
        </p:nvGrpSpPr>
        <p:grpSpPr>
          <a:xfrm>
            <a:off x="3635542" y="3556159"/>
            <a:ext cx="1069943" cy="300082"/>
            <a:chOff x="4629150" y="659438"/>
            <a:chExt cx="3358395" cy="1008100"/>
          </a:xfrm>
          <a:solidFill>
            <a:schemeClr val="accent6">
              <a:lumMod val="75000"/>
            </a:schemeClr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F4D43CF-E3FF-3748-A0D2-6BA4D600F11D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06C45C7-1EE0-FE45-9F33-E60E249A6A06}"/>
                </a:ext>
              </a:extLst>
            </p:cNvPr>
            <p:cNvSpPr txBox="1"/>
            <p:nvPr/>
          </p:nvSpPr>
          <p:spPr>
            <a:xfrm>
              <a:off x="4861962" y="659438"/>
              <a:ext cx="3125583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Dev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3CB8F96-B350-5E4D-AE0C-15B675B1CA6E}"/>
              </a:ext>
            </a:extLst>
          </p:cNvPr>
          <p:cNvGrpSpPr/>
          <p:nvPr/>
        </p:nvGrpSpPr>
        <p:grpSpPr>
          <a:xfrm>
            <a:off x="1080092" y="4505707"/>
            <a:ext cx="859803" cy="184666"/>
            <a:chOff x="4629150" y="697207"/>
            <a:chExt cx="2698794" cy="620371"/>
          </a:xfrm>
          <a:solidFill>
            <a:schemeClr val="accent6">
              <a:lumMod val="75000"/>
            </a:schemeClr>
          </a:solidFill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59FC33-414C-C046-860A-E97D81E1C49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9042C0F-1468-F44D-BDD9-1A717963DAD0}"/>
                </a:ext>
              </a:extLst>
            </p:cNvPr>
            <p:cNvSpPr txBox="1"/>
            <p:nvPr/>
          </p:nvSpPr>
          <p:spPr>
            <a:xfrm>
              <a:off x="5035214" y="697207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Review</a:t>
              </a:r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11B66AB-DBE2-CD49-9306-3E4C9348032C}"/>
              </a:ext>
            </a:extLst>
          </p:cNvPr>
          <p:cNvCxnSpPr>
            <a:cxnSpLocks/>
            <a:stCxn id="21" idx="7"/>
            <a:endCxn id="15" idx="3"/>
          </p:cNvCxnSpPr>
          <p:nvPr/>
        </p:nvCxnSpPr>
        <p:spPr>
          <a:xfrm flipV="1">
            <a:off x="2455290" y="2236396"/>
            <a:ext cx="1028930" cy="64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8B8A6AB-858D-8C4E-BA59-EAA07534CCDE}"/>
              </a:ext>
            </a:extLst>
          </p:cNvPr>
          <p:cNvGrpSpPr/>
          <p:nvPr/>
        </p:nvGrpSpPr>
        <p:grpSpPr>
          <a:xfrm>
            <a:off x="3245382" y="3244477"/>
            <a:ext cx="1077979" cy="300082"/>
            <a:chOff x="4629150" y="640458"/>
            <a:chExt cx="3383617" cy="1008100"/>
          </a:xfrm>
          <a:solidFill>
            <a:schemeClr val="accent6">
              <a:lumMod val="75000"/>
            </a:schemeClr>
          </a:solidFill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5D25C44-B16A-D549-8016-570B9CE9F99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1EE971D-A62C-684D-9946-132DF010A3E7}"/>
                </a:ext>
              </a:extLst>
            </p:cNvPr>
            <p:cNvSpPr txBox="1"/>
            <p:nvPr/>
          </p:nvSpPr>
          <p:spPr>
            <a:xfrm>
              <a:off x="4887186" y="640458"/>
              <a:ext cx="3125581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HR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727A2AD-5F42-5245-8DA0-CF8C66657449}"/>
              </a:ext>
            </a:extLst>
          </p:cNvPr>
          <p:cNvCxnSpPr>
            <a:cxnSpLocks/>
            <a:stCxn id="15" idx="4"/>
            <a:endCxn id="179" idx="1"/>
          </p:cNvCxnSpPr>
          <p:nvPr/>
        </p:nvCxnSpPr>
        <p:spPr>
          <a:xfrm flipH="1">
            <a:off x="3258714" y="2247607"/>
            <a:ext cx="257692" cy="10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685161F-F41E-9644-82CC-A4C650E27CC3}"/>
              </a:ext>
            </a:extLst>
          </p:cNvPr>
          <p:cNvGrpSpPr/>
          <p:nvPr/>
        </p:nvGrpSpPr>
        <p:grpSpPr>
          <a:xfrm>
            <a:off x="680546" y="3910619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DB5DE6-50D6-3047-B28A-36637FCD8C0E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B864A01-7907-C043-95DF-C38E1CA94178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Storage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9E59808-CA81-F048-87C3-20FFC5817B56}"/>
              </a:ext>
            </a:extLst>
          </p:cNvPr>
          <p:cNvGrpSpPr/>
          <p:nvPr/>
        </p:nvGrpSpPr>
        <p:grpSpPr>
          <a:xfrm>
            <a:off x="2368367" y="4365988"/>
            <a:ext cx="1154302" cy="196208"/>
            <a:chOff x="4629150" y="657504"/>
            <a:chExt cx="3623181" cy="659147"/>
          </a:xfrm>
          <a:solidFill>
            <a:schemeClr val="accent6">
              <a:lumMod val="75000"/>
            </a:schemeClr>
          </a:solidFill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592970F-6842-8046-B058-ABFF8417FC8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9104B18-0868-444E-B8B5-8A2D640EAECD}"/>
                </a:ext>
              </a:extLst>
            </p:cNvPr>
            <p:cNvSpPr txBox="1"/>
            <p:nvPr/>
          </p:nvSpPr>
          <p:spPr>
            <a:xfrm>
              <a:off x="5196111" y="657504"/>
              <a:ext cx="3056220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Storage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5C83E1C-F5B7-7E42-92FA-B4E0C958BDA8}"/>
              </a:ext>
            </a:extLst>
          </p:cNvPr>
          <p:cNvGrpSpPr/>
          <p:nvPr/>
        </p:nvGrpSpPr>
        <p:grpSpPr>
          <a:xfrm>
            <a:off x="3773290" y="2647855"/>
            <a:ext cx="814928" cy="300082"/>
            <a:chOff x="4629150" y="652176"/>
            <a:chExt cx="2557937" cy="1008102"/>
          </a:xfrm>
          <a:solidFill>
            <a:schemeClr val="accent6">
              <a:lumMod val="75000"/>
            </a:schemeClr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99726F7-F803-A14E-B5CB-97B05CBADA99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44E2155-23AE-8243-BA0E-3267EE72EB77}"/>
                </a:ext>
              </a:extLst>
            </p:cNvPr>
            <p:cNvSpPr txBox="1"/>
            <p:nvPr/>
          </p:nvSpPr>
          <p:spPr>
            <a:xfrm>
              <a:off x="5122960" y="652176"/>
              <a:ext cx="2064127" cy="1008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 Review</a:t>
              </a: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FA5BBF2-B12D-5D40-83A8-1CB82C516E87}"/>
              </a:ext>
            </a:extLst>
          </p:cNvPr>
          <p:cNvCxnSpPr>
            <a:cxnSpLocks/>
            <a:stCxn id="179" idx="1"/>
            <a:endCxn id="192" idx="3"/>
          </p:cNvCxnSpPr>
          <p:nvPr/>
        </p:nvCxnSpPr>
        <p:spPr>
          <a:xfrm flipV="1">
            <a:off x="3258714" y="2761483"/>
            <a:ext cx="527909" cy="54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8CC91BA-FC82-D74B-ABFA-8792A87D964E}"/>
              </a:ext>
            </a:extLst>
          </p:cNvPr>
          <p:cNvCxnSpPr>
            <a:cxnSpLocks/>
            <a:stCxn id="192" idx="3"/>
            <a:endCxn id="189" idx="0"/>
          </p:cNvCxnSpPr>
          <p:nvPr/>
        </p:nvCxnSpPr>
        <p:spPr>
          <a:xfrm flipH="1">
            <a:off x="2413885" y="2761483"/>
            <a:ext cx="1372738" cy="165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FD50254-9647-6B45-B436-126715EB7E24}"/>
              </a:ext>
            </a:extLst>
          </p:cNvPr>
          <p:cNvCxnSpPr>
            <a:cxnSpLocks/>
            <a:stCxn id="155" idx="1"/>
            <a:endCxn id="192" idx="4"/>
          </p:cNvCxnSpPr>
          <p:nvPr/>
        </p:nvCxnSpPr>
        <p:spPr>
          <a:xfrm flipV="1">
            <a:off x="3648873" y="2772694"/>
            <a:ext cx="169936" cy="84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A5CE226-7BFB-CF48-9715-2C4D7BA2A3D5}"/>
              </a:ext>
            </a:extLst>
          </p:cNvPr>
          <p:cNvCxnSpPr>
            <a:cxnSpLocks/>
            <a:stCxn id="152" idx="2"/>
            <a:endCxn id="192" idx="4"/>
          </p:cNvCxnSpPr>
          <p:nvPr/>
        </p:nvCxnSpPr>
        <p:spPr>
          <a:xfrm flipH="1" flipV="1">
            <a:off x="3818809" y="2772694"/>
            <a:ext cx="876684" cy="40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0F6A4EE-2556-5340-9DAB-E7E9FDAE266F}"/>
              </a:ext>
            </a:extLst>
          </p:cNvPr>
          <p:cNvGrpSpPr/>
          <p:nvPr/>
        </p:nvGrpSpPr>
        <p:grpSpPr>
          <a:xfrm>
            <a:off x="4171094" y="3392685"/>
            <a:ext cx="1090647" cy="300082"/>
            <a:chOff x="4629150" y="662990"/>
            <a:chExt cx="3423381" cy="1008100"/>
          </a:xfrm>
          <a:solidFill>
            <a:schemeClr val="accent6">
              <a:lumMod val="75000"/>
            </a:schemeClr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BCEAA9A-1FF1-3649-B641-339EBC760FA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A5D557E-1E72-3B45-905C-0314013A003B}"/>
                </a:ext>
              </a:extLst>
            </p:cNvPr>
            <p:cNvSpPr txBox="1"/>
            <p:nvPr/>
          </p:nvSpPr>
          <p:spPr>
            <a:xfrm>
              <a:off x="4926949" y="662990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Cust </a:t>
              </a: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Serv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09329B0C-D691-0C4F-B9C8-A461EC8B121B}"/>
              </a:ext>
            </a:extLst>
          </p:cNvPr>
          <p:cNvCxnSpPr>
            <a:cxnSpLocks/>
            <a:stCxn id="189" idx="7"/>
            <a:endCxn id="18" idx="3"/>
          </p:cNvCxnSpPr>
          <p:nvPr/>
        </p:nvCxnSpPr>
        <p:spPr>
          <a:xfrm flipV="1">
            <a:off x="2446071" y="2176963"/>
            <a:ext cx="4448225" cy="224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56EE600-9C72-104F-94BC-4FF42F85BBCC}"/>
              </a:ext>
            </a:extLst>
          </p:cNvPr>
          <p:cNvCxnSpPr>
            <a:cxnSpLocks/>
            <a:stCxn id="207" idx="1"/>
            <a:endCxn id="192" idx="4"/>
          </p:cNvCxnSpPr>
          <p:nvPr/>
        </p:nvCxnSpPr>
        <p:spPr>
          <a:xfrm flipH="1" flipV="1">
            <a:off x="3818809" y="2772694"/>
            <a:ext cx="365618" cy="67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0C3B476-A71E-AB4B-ADBF-7BB31F7E2585}"/>
              </a:ext>
            </a:extLst>
          </p:cNvPr>
          <p:cNvCxnSpPr>
            <a:cxnSpLocks/>
            <a:stCxn id="88" idx="3"/>
            <a:endCxn id="114" idx="0"/>
          </p:cNvCxnSpPr>
          <p:nvPr/>
        </p:nvCxnSpPr>
        <p:spPr>
          <a:xfrm flipH="1">
            <a:off x="4609299" y="1285565"/>
            <a:ext cx="802007" cy="6387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2ACFE0D-C72A-9246-8198-C745744F8877}"/>
              </a:ext>
            </a:extLst>
          </p:cNvPr>
          <p:cNvCxnSpPr>
            <a:cxnSpLocks/>
            <a:stCxn id="88" idx="4"/>
            <a:endCxn id="179" idx="7"/>
          </p:cNvCxnSpPr>
          <p:nvPr/>
        </p:nvCxnSpPr>
        <p:spPr>
          <a:xfrm flipH="1">
            <a:off x="3323087" y="1296776"/>
            <a:ext cx="2120405" cy="20106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D626972-F798-4644-8978-F0B5A2253DD6}"/>
              </a:ext>
            </a:extLst>
          </p:cNvPr>
          <p:cNvCxnSpPr>
            <a:cxnSpLocks/>
            <a:stCxn id="88" idx="4"/>
            <a:endCxn id="155" idx="0"/>
          </p:cNvCxnSpPr>
          <p:nvPr/>
        </p:nvCxnSpPr>
        <p:spPr>
          <a:xfrm flipH="1">
            <a:off x="3681059" y="1296775"/>
            <a:ext cx="1762433" cy="230550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E89D6B7-0A6C-1049-B5FC-6096A154A336}"/>
              </a:ext>
            </a:extLst>
          </p:cNvPr>
          <p:cNvCxnSpPr>
            <a:cxnSpLocks/>
            <a:stCxn id="88" idx="4"/>
            <a:endCxn id="207" idx="0"/>
          </p:cNvCxnSpPr>
          <p:nvPr/>
        </p:nvCxnSpPr>
        <p:spPr>
          <a:xfrm flipH="1">
            <a:off x="4216613" y="1296776"/>
            <a:ext cx="1226879" cy="21409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32C6F41-FA91-4A41-9F07-5D7AF6B9F1D9}"/>
              </a:ext>
            </a:extLst>
          </p:cNvPr>
          <p:cNvCxnSpPr>
            <a:cxnSpLocks/>
            <a:stCxn id="88" idx="4"/>
            <a:endCxn id="152" idx="1"/>
          </p:cNvCxnSpPr>
          <p:nvPr/>
        </p:nvCxnSpPr>
        <p:spPr>
          <a:xfrm flipH="1">
            <a:off x="4708825" y="1296776"/>
            <a:ext cx="734667" cy="185760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1F0D428-ADEC-D346-B58D-9BEB09C2856E}"/>
              </a:ext>
            </a:extLst>
          </p:cNvPr>
          <p:cNvCxnSpPr>
            <a:cxnSpLocks/>
            <a:stCxn id="179" idx="2"/>
            <a:endCxn id="33" idx="7"/>
          </p:cNvCxnSpPr>
          <p:nvPr/>
        </p:nvCxnSpPr>
        <p:spPr>
          <a:xfrm flipH="1">
            <a:off x="740247" y="3334528"/>
            <a:ext cx="2505136" cy="111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48BCC89-1521-8240-A858-40EE62884F4D}"/>
              </a:ext>
            </a:extLst>
          </p:cNvPr>
          <p:cNvCxnSpPr>
            <a:cxnSpLocks/>
            <a:stCxn id="155" idx="2"/>
            <a:endCxn id="33" idx="6"/>
          </p:cNvCxnSpPr>
          <p:nvPr/>
        </p:nvCxnSpPr>
        <p:spPr>
          <a:xfrm flipH="1">
            <a:off x="753579" y="3640561"/>
            <a:ext cx="2881963" cy="83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F10FD861-230F-C04C-9019-D78198E2B3A2}"/>
              </a:ext>
            </a:extLst>
          </p:cNvPr>
          <p:cNvCxnSpPr>
            <a:cxnSpLocks/>
            <a:stCxn id="207" idx="2"/>
            <a:endCxn id="33" idx="7"/>
          </p:cNvCxnSpPr>
          <p:nvPr/>
        </p:nvCxnSpPr>
        <p:spPr>
          <a:xfrm flipH="1">
            <a:off x="740246" y="3476029"/>
            <a:ext cx="3430848" cy="97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517EC280-76BA-D545-9743-3912815CBA3A}"/>
              </a:ext>
            </a:extLst>
          </p:cNvPr>
          <p:cNvCxnSpPr>
            <a:cxnSpLocks/>
            <a:stCxn id="152" idx="2"/>
            <a:endCxn id="33" idx="6"/>
          </p:cNvCxnSpPr>
          <p:nvPr/>
        </p:nvCxnSpPr>
        <p:spPr>
          <a:xfrm flipH="1">
            <a:off x="753578" y="3181448"/>
            <a:ext cx="3941915" cy="129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4D0FC1E-B7ED-5640-B1E2-0F661501960D}"/>
              </a:ext>
            </a:extLst>
          </p:cNvPr>
          <p:cNvCxnSpPr>
            <a:cxnSpLocks/>
            <a:stCxn id="88" idx="2"/>
            <a:endCxn id="158" idx="7"/>
          </p:cNvCxnSpPr>
          <p:nvPr/>
        </p:nvCxnSpPr>
        <p:spPr>
          <a:xfrm flipH="1">
            <a:off x="1157796" y="1258500"/>
            <a:ext cx="4240178" cy="32933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9CF8753-0257-5C43-8CC0-0B8838A192C9}"/>
              </a:ext>
            </a:extLst>
          </p:cNvPr>
          <p:cNvGrpSpPr/>
          <p:nvPr/>
        </p:nvGrpSpPr>
        <p:grpSpPr>
          <a:xfrm>
            <a:off x="6804445" y="846037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C5F7714-D1AF-EB45-B9F6-A887908F1CE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9501D5A3-76E8-8C4F-BC63-1F45EF19C157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 Storage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D1DD1EE-8C54-704F-841E-02AF61724EA5}"/>
              </a:ext>
            </a:extLst>
          </p:cNvPr>
          <p:cNvCxnSpPr>
            <a:cxnSpLocks/>
            <a:stCxn id="33" idx="1"/>
            <a:endCxn id="186" idx="3"/>
          </p:cNvCxnSpPr>
          <p:nvPr/>
        </p:nvCxnSpPr>
        <p:spPr>
          <a:xfrm flipV="1">
            <a:off x="675874" y="4030018"/>
            <a:ext cx="18005" cy="42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7260255-6098-244D-A89D-E2DE3B5B34B1}"/>
              </a:ext>
            </a:extLst>
          </p:cNvPr>
          <p:cNvCxnSpPr>
            <a:cxnSpLocks/>
            <a:stCxn id="158" idx="1"/>
            <a:endCxn id="186" idx="3"/>
          </p:cNvCxnSpPr>
          <p:nvPr/>
        </p:nvCxnSpPr>
        <p:spPr>
          <a:xfrm flipH="1" flipV="1">
            <a:off x="693879" y="4030018"/>
            <a:ext cx="399545" cy="52178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049C981-09C5-1242-87CC-22691F756F9B}"/>
              </a:ext>
            </a:extLst>
          </p:cNvPr>
          <p:cNvCxnSpPr>
            <a:cxnSpLocks/>
            <a:stCxn id="186" idx="1"/>
            <a:endCxn id="18" idx="3"/>
          </p:cNvCxnSpPr>
          <p:nvPr/>
        </p:nvCxnSpPr>
        <p:spPr>
          <a:xfrm flipV="1">
            <a:off x="693879" y="2176963"/>
            <a:ext cx="6200417" cy="17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813B738D-273F-3044-8CED-A363D2B82C08}"/>
              </a:ext>
            </a:extLst>
          </p:cNvPr>
          <p:cNvCxnSpPr>
            <a:cxnSpLocks/>
            <a:stCxn id="260" idx="2"/>
            <a:endCxn id="82" idx="3"/>
          </p:cNvCxnSpPr>
          <p:nvPr/>
        </p:nvCxnSpPr>
        <p:spPr>
          <a:xfrm flipH="1" flipV="1">
            <a:off x="6696713" y="617212"/>
            <a:ext cx="107732" cy="306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5B4C9E9E-70F4-7F48-ACEE-E84F1FD9F359}"/>
              </a:ext>
            </a:extLst>
          </p:cNvPr>
          <p:cNvCxnSpPr>
            <a:cxnSpLocks/>
            <a:stCxn id="71" idx="0"/>
            <a:endCxn id="88" idx="2"/>
          </p:cNvCxnSpPr>
          <p:nvPr/>
        </p:nvCxnSpPr>
        <p:spPr>
          <a:xfrm>
            <a:off x="954687" y="1030622"/>
            <a:ext cx="4443287" cy="2278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425D22F-149F-7447-A6D6-C8D7D3C3C41E}"/>
              </a:ext>
            </a:extLst>
          </p:cNvPr>
          <p:cNvCxnSpPr>
            <a:cxnSpLocks/>
            <a:stCxn id="88" idx="7"/>
            <a:endCxn id="260" idx="3"/>
          </p:cNvCxnSpPr>
          <p:nvPr/>
        </p:nvCxnSpPr>
        <p:spPr>
          <a:xfrm flipV="1">
            <a:off x="5475678" y="951238"/>
            <a:ext cx="1342099" cy="28019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4E7DB67-8FC1-9D4F-A42B-29E2C3C57833}"/>
              </a:ext>
            </a:extLst>
          </p:cNvPr>
          <p:cNvCxnSpPr>
            <a:cxnSpLocks/>
            <a:stCxn id="88" idx="4"/>
            <a:endCxn id="21" idx="6"/>
          </p:cNvCxnSpPr>
          <p:nvPr/>
        </p:nvCxnSpPr>
        <p:spPr>
          <a:xfrm flipH="1">
            <a:off x="2468621" y="1296776"/>
            <a:ext cx="2974871" cy="161055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600C34FB-1E56-6247-8653-445FDED3F1BD}"/>
              </a:ext>
            </a:extLst>
          </p:cNvPr>
          <p:cNvCxnSpPr>
            <a:cxnSpLocks/>
            <a:stCxn id="82" idx="3"/>
            <a:endCxn id="179" idx="0"/>
          </p:cNvCxnSpPr>
          <p:nvPr/>
        </p:nvCxnSpPr>
        <p:spPr>
          <a:xfrm flipH="1">
            <a:off x="3290900" y="617212"/>
            <a:ext cx="3405813" cy="2679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66F45B1-B169-2E4B-A8B4-3D6597AB6A2C}"/>
              </a:ext>
            </a:extLst>
          </p:cNvPr>
          <p:cNvCxnSpPr>
            <a:cxnSpLocks/>
            <a:stCxn id="82" idx="3"/>
            <a:endCxn id="155" idx="1"/>
          </p:cNvCxnSpPr>
          <p:nvPr/>
        </p:nvCxnSpPr>
        <p:spPr>
          <a:xfrm flipH="1">
            <a:off x="3648874" y="617212"/>
            <a:ext cx="3047840" cy="2996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F51F0388-5DF2-B24B-94FC-F7F708894669}"/>
              </a:ext>
            </a:extLst>
          </p:cNvPr>
          <p:cNvCxnSpPr>
            <a:cxnSpLocks/>
            <a:stCxn id="82" idx="3"/>
            <a:endCxn id="207" idx="7"/>
          </p:cNvCxnSpPr>
          <p:nvPr/>
        </p:nvCxnSpPr>
        <p:spPr>
          <a:xfrm flipH="1">
            <a:off x="4248799" y="617212"/>
            <a:ext cx="2447915" cy="283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B34658FB-8B38-C242-B994-BFAE2BCB61CF}"/>
              </a:ext>
            </a:extLst>
          </p:cNvPr>
          <p:cNvCxnSpPr>
            <a:cxnSpLocks/>
            <a:stCxn id="82" idx="3"/>
            <a:endCxn id="152" idx="7"/>
          </p:cNvCxnSpPr>
          <p:nvPr/>
        </p:nvCxnSpPr>
        <p:spPr>
          <a:xfrm flipH="1">
            <a:off x="4773197" y="617212"/>
            <a:ext cx="1923516" cy="2537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261831AD-0A57-CA4B-8833-FF64E30CC439}"/>
              </a:ext>
            </a:extLst>
          </p:cNvPr>
          <p:cNvCxnSpPr>
            <a:cxnSpLocks/>
            <a:stCxn id="88" idx="1"/>
            <a:endCxn id="82" idx="1"/>
          </p:cNvCxnSpPr>
          <p:nvPr/>
        </p:nvCxnSpPr>
        <p:spPr>
          <a:xfrm flipV="1">
            <a:off x="5411306" y="563081"/>
            <a:ext cx="1285408" cy="668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7D4A63-CBCE-594F-B684-822504CCD89F}"/>
              </a:ext>
            </a:extLst>
          </p:cNvPr>
          <p:cNvSpPr txBox="1"/>
          <p:nvPr/>
        </p:nvSpPr>
        <p:spPr>
          <a:xfrm>
            <a:off x="1200291" y="562376"/>
            <a:ext cx="979755" cy="2308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Removal of Excel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DF78ADD-33F7-664D-8469-22C00496D6E4}"/>
              </a:ext>
            </a:extLst>
          </p:cNvPr>
          <p:cNvSpPr txBox="1"/>
          <p:nvPr/>
        </p:nvSpPr>
        <p:spPr>
          <a:xfrm>
            <a:off x="7552783" y="3361876"/>
            <a:ext cx="1294019" cy="94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788" b="1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Legend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Auditor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GS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Tasks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Tools and Data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6C43E4-196C-A245-A35B-EAF4650D9A4E}"/>
              </a:ext>
            </a:extLst>
          </p:cNvPr>
          <p:cNvCxnSpPr>
            <a:cxnSpLocks/>
          </p:cNvCxnSpPr>
          <p:nvPr/>
        </p:nvCxnSpPr>
        <p:spPr>
          <a:xfrm flipV="1">
            <a:off x="7691338" y="3562356"/>
            <a:ext cx="13695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A6233CB-C8CC-1344-A4D3-6A06F5EE7610}"/>
              </a:ext>
            </a:extLst>
          </p:cNvPr>
          <p:cNvCxnSpPr>
            <a:cxnSpLocks/>
          </p:cNvCxnSpPr>
          <p:nvPr/>
        </p:nvCxnSpPr>
        <p:spPr>
          <a:xfrm flipV="1">
            <a:off x="7698130" y="3685032"/>
            <a:ext cx="136958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1EEA351-657C-494A-B190-C08DD06F6D3C}"/>
              </a:ext>
            </a:extLst>
          </p:cNvPr>
          <p:cNvCxnSpPr>
            <a:cxnSpLocks/>
          </p:cNvCxnSpPr>
          <p:nvPr/>
        </p:nvCxnSpPr>
        <p:spPr>
          <a:xfrm flipV="1">
            <a:off x="7705349" y="3807708"/>
            <a:ext cx="13695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54F757F-022A-384F-9B28-F357223F0E72}"/>
              </a:ext>
            </a:extLst>
          </p:cNvPr>
          <p:cNvSpPr/>
          <p:nvPr/>
        </p:nvSpPr>
        <p:spPr>
          <a:xfrm>
            <a:off x="7697161" y="3887742"/>
            <a:ext cx="91037" cy="7655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AC6AB0B-BB91-C044-808F-C08009A4B7AA}"/>
              </a:ext>
            </a:extLst>
          </p:cNvPr>
          <p:cNvSpPr/>
          <p:nvPr/>
        </p:nvSpPr>
        <p:spPr>
          <a:xfrm>
            <a:off x="7702099" y="4126025"/>
            <a:ext cx="91037" cy="7655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31ABFA5-33AD-3041-9692-92BEA9E1D587}"/>
              </a:ext>
            </a:extLst>
          </p:cNvPr>
          <p:cNvSpPr/>
          <p:nvPr/>
        </p:nvSpPr>
        <p:spPr>
          <a:xfrm>
            <a:off x="7702099" y="4008190"/>
            <a:ext cx="91037" cy="765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24" name="Group 43">
            <a:extLst>
              <a:ext uri="{FF2B5EF4-FFF2-40B4-BE49-F238E27FC236}">
                <a16:creationId xmlns:a16="http://schemas.microsoft.com/office/drawing/2014/main" id="{7CF59A9F-718E-CF45-A2C4-120E20EB7B6A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7706604-5710-C84D-8DA7-8390EE74B474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24B0A94-5BC5-9F49-B87C-CD5DCCFFF3BF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EE93EB-C723-2945-A58D-278E5A5E1FB1}"/>
                </a:ext>
              </a:extLst>
            </p:cNvPr>
            <p:cNvSpPr txBox="1"/>
            <p:nvPr/>
          </p:nvSpPr>
          <p:spPr>
            <a:xfrm rot="16200000">
              <a:off x="-120518" y="3139711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FC9BFFE-3E51-9843-9642-37AEE5953F9E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D5D709F-610A-A040-85CA-9DEE3CAD0D37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54EC61B-AC5E-A147-BCB1-16193E79FDB4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8E3D28D-2483-194C-AECD-81B4D6DBFF00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8F560C-5F2A-7546-9FE8-D20AE3932C15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B7529B1-D24C-8346-8EF3-E9CAD4918A13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9E4E6E-DD04-9541-A015-7936F34DF5EE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897D3DD-1768-3D4C-AEFF-4BFDEC1FD32F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558D250-7BA4-D846-9963-12A2085136E6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E8F188B-AF7A-49F5-8558-8559EB5A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7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/>
        </p:nvSpPr>
        <p:spPr>
          <a:xfrm>
            <a:off x="644425" y="762150"/>
            <a:ext cx="80805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 are all here to collaborate on topics we have chosen as a community, no-one should be discriminated or harassed based on their race, gender, age, religion, appearance, inexperience, or anything else. </a:t>
            </a:r>
            <a:endParaRPr sz="24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We are all expected to preserve a certain level of professionalism and respect. </a:t>
            </a:r>
            <a:endParaRPr sz="24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" sz="24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If you feel any kind of abusive behaviour against yourself or anyone else during the summit, please report to one of the organisers as soon as you can; so that it can be handled and prevented from future occurrence.</a:t>
            </a:r>
            <a:endParaRPr sz="24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8"/>
          <p:cNvSpPr txBox="1"/>
          <p:nvPr/>
        </p:nvSpPr>
        <p:spPr>
          <a:xfrm>
            <a:off x="1740575" y="115025"/>
            <a:ext cx="515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RESPECT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119">
            <a:extLst>
              <a:ext uri="{FF2B5EF4-FFF2-40B4-BE49-F238E27FC236}">
                <a16:creationId xmlns:a16="http://schemas.microsoft.com/office/drawing/2014/main" id="{75194A70-C191-9143-B6AF-214533F64787}"/>
              </a:ext>
            </a:extLst>
          </p:cNvPr>
          <p:cNvSpPr/>
          <p:nvPr/>
        </p:nvSpPr>
        <p:spPr>
          <a:xfrm rot="703971">
            <a:off x="5412139" y="2674497"/>
            <a:ext cx="577490" cy="13454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D6662B2-24B3-8A44-B3DB-96488ED2B4D0}"/>
              </a:ext>
            </a:extLst>
          </p:cNvPr>
          <p:cNvSpPr txBox="1"/>
          <p:nvPr/>
        </p:nvSpPr>
        <p:spPr>
          <a:xfrm>
            <a:off x="5791303" y="3984028"/>
            <a:ext cx="1031051" cy="25391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Central Storage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7BBD49-D72B-1E4F-91CC-5F508C42035A}"/>
              </a:ext>
            </a:extLst>
          </p:cNvPr>
          <p:cNvSpPr/>
          <p:nvPr/>
        </p:nvSpPr>
        <p:spPr>
          <a:xfrm>
            <a:off x="780470" y="834259"/>
            <a:ext cx="504503" cy="46251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D06185-2C07-BA4D-AC5A-FBE47BADC9A7}"/>
              </a:ext>
            </a:extLst>
          </p:cNvPr>
          <p:cNvGrpSpPr/>
          <p:nvPr/>
        </p:nvGrpSpPr>
        <p:grpSpPr>
          <a:xfrm>
            <a:off x="3470888" y="2008361"/>
            <a:ext cx="683390" cy="239246"/>
            <a:chOff x="4629150" y="267833"/>
            <a:chExt cx="2145061" cy="803730"/>
          </a:xfrm>
          <a:solidFill>
            <a:schemeClr val="accent6">
              <a:lumMod val="75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0598B9-3724-A84E-B9ED-4FBE2203389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63C9AB-56CF-6B4F-93C6-C3E6D5E2E3F2}"/>
                </a:ext>
              </a:extLst>
            </p:cNvPr>
            <p:cNvSpPr txBox="1"/>
            <p:nvPr/>
          </p:nvSpPr>
          <p:spPr>
            <a:xfrm>
              <a:off x="4710082" y="267833"/>
              <a:ext cx="2064129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3BEA7-BC77-EA4E-910C-789E3877D4D9}"/>
              </a:ext>
            </a:extLst>
          </p:cNvPr>
          <p:cNvGrpSpPr/>
          <p:nvPr/>
        </p:nvGrpSpPr>
        <p:grpSpPr>
          <a:xfrm>
            <a:off x="6880964" y="2057564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5C1291-1B5C-4348-B150-8F64EC69B80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2DA240-6D10-E449-A31F-15015C03BE2A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 Drive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C7085-8A27-4843-B2AC-2CB121D45DB8}"/>
              </a:ext>
            </a:extLst>
          </p:cNvPr>
          <p:cNvGrpSpPr/>
          <p:nvPr/>
        </p:nvGrpSpPr>
        <p:grpSpPr>
          <a:xfrm>
            <a:off x="2377585" y="2841873"/>
            <a:ext cx="1021007" cy="196208"/>
            <a:chOff x="4629150" y="723087"/>
            <a:chExt cx="3204788" cy="659147"/>
          </a:xfrm>
          <a:solidFill>
            <a:schemeClr val="accent6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4543BA-6D34-6D41-8284-FCF3B8EAFE9C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74DCE4-B4FB-D742-A6A7-7CEC86F149D8}"/>
                </a:ext>
              </a:extLst>
            </p:cNvPr>
            <p:cNvSpPr txBox="1"/>
            <p:nvPr/>
          </p:nvSpPr>
          <p:spPr>
            <a:xfrm>
              <a:off x="5156405" y="723087"/>
              <a:ext cx="2677533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Owners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3DCA70-7DBE-FF44-A73E-CAE83AB9E543}"/>
              </a:ext>
            </a:extLst>
          </p:cNvPr>
          <p:cNvGrpSpPr/>
          <p:nvPr/>
        </p:nvGrpSpPr>
        <p:grpSpPr>
          <a:xfrm>
            <a:off x="2367517" y="5207123"/>
            <a:ext cx="860330" cy="196208"/>
            <a:chOff x="4629150" y="652176"/>
            <a:chExt cx="2700448" cy="659145"/>
          </a:xfrm>
          <a:solidFill>
            <a:schemeClr val="accent6">
              <a:lumMod val="75000"/>
            </a:schemeClr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7E96477-C325-9740-8CAB-49F081DBA22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2A5EAE-EA3A-6643-8FDA-DA61716CBFD6}"/>
                </a:ext>
              </a:extLst>
            </p:cNvPr>
            <p:cNvSpPr txBox="1"/>
            <p:nvPr/>
          </p:nvSpPr>
          <p:spPr>
            <a:xfrm>
              <a:off x="4743552" y="652176"/>
              <a:ext cx="2586046" cy="65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Security Controls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1F5765-F6EC-6341-9CA7-E98BDABBBFAC}"/>
              </a:ext>
            </a:extLst>
          </p:cNvPr>
          <p:cNvGrpSpPr/>
          <p:nvPr/>
        </p:nvGrpSpPr>
        <p:grpSpPr>
          <a:xfrm>
            <a:off x="662542" y="4394592"/>
            <a:ext cx="885822" cy="184666"/>
            <a:chOff x="4629150" y="655364"/>
            <a:chExt cx="2780464" cy="620371"/>
          </a:xfrm>
          <a:solidFill>
            <a:schemeClr val="accent6">
              <a:lumMod val="75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51388F4-2B1F-BA4E-A6A6-28B59F832236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4DEF42-0554-474A-A06A-25C6BB3441D7}"/>
                </a:ext>
              </a:extLst>
            </p:cNvPr>
            <p:cNvSpPr txBox="1"/>
            <p:nvPr/>
          </p:nvSpPr>
          <p:spPr>
            <a:xfrm>
              <a:off x="5116884" y="655364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1C2DB9-9427-2141-B925-A6B7C4A49AD3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 flipH="1">
            <a:off x="5443492" y="590147"/>
            <a:ext cx="1239890" cy="630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E1CF57E-9AF1-0642-BFD7-93E36D7B181F}"/>
              </a:ext>
            </a:extLst>
          </p:cNvPr>
          <p:cNvSpPr txBox="1"/>
          <p:nvPr/>
        </p:nvSpPr>
        <p:spPr>
          <a:xfrm>
            <a:off x="2959769" y="68087"/>
            <a:ext cx="2778790" cy="3000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PCI Audit Process Maturity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2B6051-E117-E54E-A4D2-1CCB497AA7B0}"/>
              </a:ext>
            </a:extLst>
          </p:cNvPr>
          <p:cNvCxnSpPr>
            <a:cxnSpLocks/>
            <a:stCxn id="18" idx="1"/>
            <a:endCxn id="71" idx="7"/>
          </p:cNvCxnSpPr>
          <p:nvPr/>
        </p:nvCxnSpPr>
        <p:spPr>
          <a:xfrm flipH="1" flipV="1">
            <a:off x="986873" y="1041833"/>
            <a:ext cx="5907423" cy="108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9CDFA4C-1EC7-1149-BF22-023BAF845562}"/>
              </a:ext>
            </a:extLst>
          </p:cNvPr>
          <p:cNvGrpSpPr/>
          <p:nvPr/>
        </p:nvGrpSpPr>
        <p:grpSpPr>
          <a:xfrm>
            <a:off x="909168" y="977956"/>
            <a:ext cx="914919" cy="300082"/>
            <a:chOff x="4629150" y="637462"/>
            <a:chExt cx="2871796" cy="1008100"/>
          </a:xfrm>
          <a:solidFill>
            <a:schemeClr val="accent6">
              <a:lumMod val="75000"/>
            </a:schemeClr>
          </a:solidFill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D23C9C-31D4-C145-BA66-FB8BC46B98D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33FCCA3-EC53-8849-9687-E7F6FC258847}"/>
                </a:ext>
              </a:extLst>
            </p:cNvPr>
            <p:cNvSpPr txBox="1"/>
            <p:nvPr/>
          </p:nvSpPr>
          <p:spPr>
            <a:xfrm>
              <a:off x="4914899" y="637462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Excel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FE14FA-D935-FC44-8E54-4EDD6810EAAA}"/>
              </a:ext>
            </a:extLst>
          </p:cNvPr>
          <p:cNvGrpSpPr/>
          <p:nvPr/>
        </p:nvGrpSpPr>
        <p:grpSpPr>
          <a:xfrm>
            <a:off x="6683382" y="512011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C9DEA78-08FF-8743-B344-2FE28205E940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ED1765-40B7-824D-8035-6AF7040A0DF4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Auditor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3C37ADA-9F50-714C-A567-738DD561B2CE}"/>
              </a:ext>
            </a:extLst>
          </p:cNvPr>
          <p:cNvGrpSpPr/>
          <p:nvPr/>
        </p:nvGrpSpPr>
        <p:grpSpPr>
          <a:xfrm>
            <a:off x="5397974" y="1189350"/>
            <a:ext cx="1120995" cy="300082"/>
            <a:chOff x="4629150" y="710675"/>
            <a:chExt cx="3518639" cy="1008100"/>
          </a:xfrm>
          <a:solidFill>
            <a:schemeClr val="accent6">
              <a:lumMod val="75000"/>
            </a:schemeClr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C8E78C-C38E-E849-977A-5C0A4C48668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DFC4C03-5DF1-AB4A-9F32-0CF4955BEDB0}"/>
                </a:ext>
              </a:extLst>
            </p:cNvPr>
            <p:cNvSpPr txBox="1"/>
            <p:nvPr/>
          </p:nvSpPr>
          <p:spPr>
            <a:xfrm>
              <a:off x="5022207" y="71067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Group Security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60E155B-4AC4-5F42-9B0B-1783A1590F50}"/>
              </a:ext>
            </a:extLst>
          </p:cNvPr>
          <p:cNvGrpSpPr/>
          <p:nvPr/>
        </p:nvGrpSpPr>
        <p:grpSpPr>
          <a:xfrm>
            <a:off x="4482954" y="5207123"/>
            <a:ext cx="821472" cy="184666"/>
            <a:chOff x="4629150" y="758309"/>
            <a:chExt cx="2578479" cy="620371"/>
          </a:xfrm>
          <a:solidFill>
            <a:schemeClr val="accent6">
              <a:lumMod val="75000"/>
            </a:schemeClr>
          </a:solidFill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85D6505-6641-4542-B6C9-6DE35F46237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7D5AC95-6B72-DE4A-B783-A64406AE5A99}"/>
                </a:ext>
              </a:extLst>
            </p:cNvPr>
            <p:cNvSpPr txBox="1"/>
            <p:nvPr/>
          </p:nvSpPr>
          <p:spPr>
            <a:xfrm>
              <a:off x="4914899" y="758309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Risks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BBC1DBC-3C7E-014D-945F-BE0B960B2726}"/>
              </a:ext>
            </a:extLst>
          </p:cNvPr>
          <p:cNvGrpSpPr/>
          <p:nvPr/>
        </p:nvGrpSpPr>
        <p:grpSpPr>
          <a:xfrm>
            <a:off x="4563781" y="1877704"/>
            <a:ext cx="914427" cy="300082"/>
            <a:chOff x="4629150" y="657676"/>
            <a:chExt cx="2870252" cy="1008100"/>
          </a:xfrm>
          <a:solidFill>
            <a:schemeClr val="accent6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09343E8-C686-414F-B36A-0BCA2D38738A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4E35F8-9D66-E248-8BD3-5BBC54F67F1B}"/>
                </a:ext>
              </a:extLst>
            </p:cNvPr>
            <p:cNvSpPr txBox="1"/>
            <p:nvPr/>
          </p:nvSpPr>
          <p:spPr>
            <a:xfrm>
              <a:off x="4913357" y="657676"/>
              <a:ext cx="2586045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Jira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C070647-70B8-B343-AF83-F5E20A63CB2D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561924" y="2149898"/>
            <a:ext cx="3319040" cy="5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8A23102-F197-3541-8B02-34515D089EC0}"/>
              </a:ext>
            </a:extLst>
          </p:cNvPr>
          <p:cNvGrpSpPr/>
          <p:nvPr/>
        </p:nvGrpSpPr>
        <p:grpSpPr>
          <a:xfrm>
            <a:off x="3460473" y="5190677"/>
            <a:ext cx="775954" cy="184666"/>
            <a:chOff x="4629150" y="659736"/>
            <a:chExt cx="2435604" cy="620371"/>
          </a:xfrm>
          <a:solidFill>
            <a:schemeClr val="accent6">
              <a:lumMod val="75000"/>
            </a:schemeClr>
          </a:solidFill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3FB07BB-4CE9-1D46-822F-AFF8C728B930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960E3B-1B54-FB41-ADF2-E1A0B1378F56}"/>
                </a:ext>
              </a:extLst>
            </p:cNvPr>
            <p:cNvSpPr txBox="1"/>
            <p:nvPr/>
          </p:nvSpPr>
          <p:spPr>
            <a:xfrm>
              <a:off x="4772024" y="659736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Vulnerabilities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62BBC13-1B14-634F-AF37-5207B31E1EC0}"/>
              </a:ext>
            </a:extLst>
          </p:cNvPr>
          <p:cNvGrpSpPr/>
          <p:nvPr/>
        </p:nvGrpSpPr>
        <p:grpSpPr>
          <a:xfrm>
            <a:off x="4695493" y="3095805"/>
            <a:ext cx="1095810" cy="300082"/>
            <a:chOff x="4629150" y="655265"/>
            <a:chExt cx="3439587" cy="1008100"/>
          </a:xfrm>
          <a:solidFill>
            <a:schemeClr val="accent6">
              <a:lumMod val="75000"/>
            </a:schemeClr>
          </a:solidFill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9F104EA-6D27-2E45-9E1E-5F348E81487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2CD3DFB-6374-2B4E-B73C-0687D5A39616}"/>
                </a:ext>
              </a:extLst>
            </p:cNvPr>
            <p:cNvSpPr txBox="1"/>
            <p:nvPr/>
          </p:nvSpPr>
          <p:spPr>
            <a:xfrm>
              <a:off x="4943155" y="65526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Techops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7B8D266-6894-AF41-94C4-AEA7C4272653}"/>
              </a:ext>
            </a:extLst>
          </p:cNvPr>
          <p:cNvGrpSpPr/>
          <p:nvPr/>
        </p:nvGrpSpPr>
        <p:grpSpPr>
          <a:xfrm>
            <a:off x="3635542" y="3556159"/>
            <a:ext cx="1069943" cy="300082"/>
            <a:chOff x="4629150" y="659438"/>
            <a:chExt cx="3358395" cy="1008100"/>
          </a:xfrm>
          <a:solidFill>
            <a:schemeClr val="accent6">
              <a:lumMod val="75000"/>
            </a:schemeClr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F4D43CF-E3FF-3748-A0D2-6BA4D600F11D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06C45C7-1EE0-FE45-9F33-E60E249A6A06}"/>
                </a:ext>
              </a:extLst>
            </p:cNvPr>
            <p:cNvSpPr txBox="1"/>
            <p:nvPr/>
          </p:nvSpPr>
          <p:spPr>
            <a:xfrm>
              <a:off x="4861962" y="659438"/>
              <a:ext cx="3125583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Dev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3CB8F96-B350-5E4D-AE0C-15B675B1CA6E}"/>
              </a:ext>
            </a:extLst>
          </p:cNvPr>
          <p:cNvGrpSpPr/>
          <p:nvPr/>
        </p:nvGrpSpPr>
        <p:grpSpPr>
          <a:xfrm>
            <a:off x="1080092" y="4505707"/>
            <a:ext cx="859803" cy="184666"/>
            <a:chOff x="4629150" y="697207"/>
            <a:chExt cx="2698794" cy="620371"/>
          </a:xfrm>
          <a:solidFill>
            <a:schemeClr val="accent6">
              <a:lumMod val="75000"/>
            </a:schemeClr>
          </a:solidFill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59FC33-414C-C046-860A-E97D81E1C49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9042C0F-1468-F44D-BDD9-1A717963DAD0}"/>
                </a:ext>
              </a:extLst>
            </p:cNvPr>
            <p:cNvSpPr txBox="1"/>
            <p:nvPr/>
          </p:nvSpPr>
          <p:spPr>
            <a:xfrm>
              <a:off x="5035214" y="697207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Review</a:t>
              </a:r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11B66AB-DBE2-CD49-9306-3E4C9348032C}"/>
              </a:ext>
            </a:extLst>
          </p:cNvPr>
          <p:cNvCxnSpPr>
            <a:cxnSpLocks/>
            <a:stCxn id="21" idx="7"/>
            <a:endCxn id="15" idx="3"/>
          </p:cNvCxnSpPr>
          <p:nvPr/>
        </p:nvCxnSpPr>
        <p:spPr>
          <a:xfrm flipV="1">
            <a:off x="2455290" y="2236396"/>
            <a:ext cx="1028930" cy="64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8B8A6AB-858D-8C4E-BA59-EAA07534CCDE}"/>
              </a:ext>
            </a:extLst>
          </p:cNvPr>
          <p:cNvGrpSpPr/>
          <p:nvPr/>
        </p:nvGrpSpPr>
        <p:grpSpPr>
          <a:xfrm>
            <a:off x="3245382" y="3244477"/>
            <a:ext cx="1077979" cy="300082"/>
            <a:chOff x="4629150" y="640458"/>
            <a:chExt cx="3383617" cy="1008100"/>
          </a:xfrm>
          <a:solidFill>
            <a:schemeClr val="accent6">
              <a:lumMod val="75000"/>
            </a:schemeClr>
          </a:solidFill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5D25C44-B16A-D549-8016-570B9CE9F99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1EE971D-A62C-684D-9946-132DF010A3E7}"/>
                </a:ext>
              </a:extLst>
            </p:cNvPr>
            <p:cNvSpPr txBox="1"/>
            <p:nvPr/>
          </p:nvSpPr>
          <p:spPr>
            <a:xfrm>
              <a:off x="4887186" y="640458"/>
              <a:ext cx="3125581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HR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727A2AD-5F42-5245-8DA0-CF8C66657449}"/>
              </a:ext>
            </a:extLst>
          </p:cNvPr>
          <p:cNvCxnSpPr>
            <a:cxnSpLocks/>
            <a:stCxn id="15" idx="4"/>
            <a:endCxn id="179" idx="1"/>
          </p:cNvCxnSpPr>
          <p:nvPr/>
        </p:nvCxnSpPr>
        <p:spPr>
          <a:xfrm flipH="1">
            <a:off x="3258714" y="2247607"/>
            <a:ext cx="257692" cy="10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685161F-F41E-9644-82CC-A4C650E27CC3}"/>
              </a:ext>
            </a:extLst>
          </p:cNvPr>
          <p:cNvGrpSpPr/>
          <p:nvPr/>
        </p:nvGrpSpPr>
        <p:grpSpPr>
          <a:xfrm>
            <a:off x="680546" y="3910619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DB5DE6-50D6-3047-B28A-36637FCD8C0E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B864A01-7907-C043-95DF-C38E1CA94178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Storage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9E59808-CA81-F048-87C3-20FFC5817B56}"/>
              </a:ext>
            </a:extLst>
          </p:cNvPr>
          <p:cNvGrpSpPr/>
          <p:nvPr/>
        </p:nvGrpSpPr>
        <p:grpSpPr>
          <a:xfrm>
            <a:off x="2368367" y="4365988"/>
            <a:ext cx="1154302" cy="196208"/>
            <a:chOff x="4629150" y="657504"/>
            <a:chExt cx="3623181" cy="659147"/>
          </a:xfrm>
          <a:solidFill>
            <a:schemeClr val="accent6">
              <a:lumMod val="75000"/>
            </a:schemeClr>
          </a:solidFill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592970F-6842-8046-B058-ABFF8417FC8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9104B18-0868-444E-B8B5-8A2D640EAECD}"/>
                </a:ext>
              </a:extLst>
            </p:cNvPr>
            <p:cNvSpPr txBox="1"/>
            <p:nvPr/>
          </p:nvSpPr>
          <p:spPr>
            <a:xfrm>
              <a:off x="5196111" y="657504"/>
              <a:ext cx="3056220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Storage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5C83E1C-F5B7-7E42-92FA-B4E0C958BDA8}"/>
              </a:ext>
            </a:extLst>
          </p:cNvPr>
          <p:cNvGrpSpPr/>
          <p:nvPr/>
        </p:nvGrpSpPr>
        <p:grpSpPr>
          <a:xfrm>
            <a:off x="3773290" y="2647855"/>
            <a:ext cx="814928" cy="300082"/>
            <a:chOff x="4629150" y="652176"/>
            <a:chExt cx="2557937" cy="1008102"/>
          </a:xfrm>
          <a:solidFill>
            <a:schemeClr val="accent6">
              <a:lumMod val="75000"/>
            </a:schemeClr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99726F7-F803-A14E-B5CB-97B05CBADA99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44E2155-23AE-8243-BA0E-3267EE72EB77}"/>
                </a:ext>
              </a:extLst>
            </p:cNvPr>
            <p:cNvSpPr txBox="1"/>
            <p:nvPr/>
          </p:nvSpPr>
          <p:spPr>
            <a:xfrm>
              <a:off x="5122960" y="652176"/>
              <a:ext cx="2064127" cy="1008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 Review</a:t>
              </a: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FA5BBF2-B12D-5D40-83A8-1CB82C516E87}"/>
              </a:ext>
            </a:extLst>
          </p:cNvPr>
          <p:cNvCxnSpPr>
            <a:cxnSpLocks/>
            <a:stCxn id="179" idx="1"/>
            <a:endCxn id="192" idx="3"/>
          </p:cNvCxnSpPr>
          <p:nvPr/>
        </p:nvCxnSpPr>
        <p:spPr>
          <a:xfrm flipV="1">
            <a:off x="3258714" y="2761483"/>
            <a:ext cx="527909" cy="54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8CC91BA-FC82-D74B-ABFA-8792A87D964E}"/>
              </a:ext>
            </a:extLst>
          </p:cNvPr>
          <p:cNvCxnSpPr>
            <a:cxnSpLocks/>
            <a:stCxn id="192" idx="3"/>
            <a:endCxn id="189" idx="0"/>
          </p:cNvCxnSpPr>
          <p:nvPr/>
        </p:nvCxnSpPr>
        <p:spPr>
          <a:xfrm flipH="1">
            <a:off x="2413885" y="2761483"/>
            <a:ext cx="1372738" cy="165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FD50254-9647-6B45-B436-126715EB7E24}"/>
              </a:ext>
            </a:extLst>
          </p:cNvPr>
          <p:cNvCxnSpPr>
            <a:cxnSpLocks/>
            <a:stCxn id="155" idx="1"/>
            <a:endCxn id="192" idx="4"/>
          </p:cNvCxnSpPr>
          <p:nvPr/>
        </p:nvCxnSpPr>
        <p:spPr>
          <a:xfrm flipV="1">
            <a:off x="3648873" y="2772694"/>
            <a:ext cx="169936" cy="84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A5CE226-7BFB-CF48-9715-2C4D7BA2A3D5}"/>
              </a:ext>
            </a:extLst>
          </p:cNvPr>
          <p:cNvCxnSpPr>
            <a:cxnSpLocks/>
            <a:stCxn id="152" idx="2"/>
            <a:endCxn id="192" idx="4"/>
          </p:cNvCxnSpPr>
          <p:nvPr/>
        </p:nvCxnSpPr>
        <p:spPr>
          <a:xfrm flipH="1" flipV="1">
            <a:off x="3818809" y="2772694"/>
            <a:ext cx="876684" cy="40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0F6A4EE-2556-5340-9DAB-E7E9FDAE266F}"/>
              </a:ext>
            </a:extLst>
          </p:cNvPr>
          <p:cNvGrpSpPr/>
          <p:nvPr/>
        </p:nvGrpSpPr>
        <p:grpSpPr>
          <a:xfrm>
            <a:off x="4171094" y="3392685"/>
            <a:ext cx="1090647" cy="300082"/>
            <a:chOff x="4629150" y="662990"/>
            <a:chExt cx="3423381" cy="1008100"/>
          </a:xfrm>
          <a:solidFill>
            <a:schemeClr val="accent6">
              <a:lumMod val="75000"/>
            </a:schemeClr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BCEAA9A-1FF1-3649-B641-339EBC760FA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A5D557E-1E72-3B45-905C-0314013A003B}"/>
                </a:ext>
              </a:extLst>
            </p:cNvPr>
            <p:cNvSpPr txBox="1"/>
            <p:nvPr/>
          </p:nvSpPr>
          <p:spPr>
            <a:xfrm>
              <a:off x="4926949" y="662990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Cust </a:t>
              </a: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Serv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09329B0C-D691-0C4F-B9C8-A461EC8B121B}"/>
              </a:ext>
            </a:extLst>
          </p:cNvPr>
          <p:cNvCxnSpPr>
            <a:cxnSpLocks/>
            <a:stCxn id="189" idx="7"/>
            <a:endCxn id="18" idx="3"/>
          </p:cNvCxnSpPr>
          <p:nvPr/>
        </p:nvCxnSpPr>
        <p:spPr>
          <a:xfrm flipV="1">
            <a:off x="2446071" y="2176963"/>
            <a:ext cx="4448225" cy="224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56EE600-9C72-104F-94BC-4FF42F85BBCC}"/>
              </a:ext>
            </a:extLst>
          </p:cNvPr>
          <p:cNvCxnSpPr>
            <a:cxnSpLocks/>
            <a:stCxn id="207" idx="1"/>
            <a:endCxn id="192" idx="4"/>
          </p:cNvCxnSpPr>
          <p:nvPr/>
        </p:nvCxnSpPr>
        <p:spPr>
          <a:xfrm flipH="1" flipV="1">
            <a:off x="3818809" y="2772694"/>
            <a:ext cx="365618" cy="67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0C3B476-A71E-AB4B-ADBF-7BB31F7E2585}"/>
              </a:ext>
            </a:extLst>
          </p:cNvPr>
          <p:cNvCxnSpPr>
            <a:cxnSpLocks/>
            <a:stCxn id="88" idx="3"/>
            <a:endCxn id="114" idx="0"/>
          </p:cNvCxnSpPr>
          <p:nvPr/>
        </p:nvCxnSpPr>
        <p:spPr>
          <a:xfrm flipH="1">
            <a:off x="4609299" y="1285565"/>
            <a:ext cx="802007" cy="6387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2ACFE0D-C72A-9246-8198-C745744F8877}"/>
              </a:ext>
            </a:extLst>
          </p:cNvPr>
          <p:cNvCxnSpPr>
            <a:cxnSpLocks/>
            <a:stCxn id="88" idx="4"/>
            <a:endCxn id="179" idx="7"/>
          </p:cNvCxnSpPr>
          <p:nvPr/>
        </p:nvCxnSpPr>
        <p:spPr>
          <a:xfrm flipH="1">
            <a:off x="3323087" y="1296776"/>
            <a:ext cx="2120405" cy="20106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D626972-F798-4644-8978-F0B5A2253DD6}"/>
              </a:ext>
            </a:extLst>
          </p:cNvPr>
          <p:cNvCxnSpPr>
            <a:cxnSpLocks/>
            <a:stCxn id="88" idx="4"/>
            <a:endCxn id="155" idx="0"/>
          </p:cNvCxnSpPr>
          <p:nvPr/>
        </p:nvCxnSpPr>
        <p:spPr>
          <a:xfrm flipH="1">
            <a:off x="3681059" y="1296775"/>
            <a:ext cx="1762433" cy="230550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E89D6B7-0A6C-1049-B5FC-6096A154A336}"/>
              </a:ext>
            </a:extLst>
          </p:cNvPr>
          <p:cNvCxnSpPr>
            <a:cxnSpLocks/>
            <a:stCxn id="88" idx="4"/>
            <a:endCxn id="207" idx="0"/>
          </p:cNvCxnSpPr>
          <p:nvPr/>
        </p:nvCxnSpPr>
        <p:spPr>
          <a:xfrm flipH="1">
            <a:off x="4216613" y="1296776"/>
            <a:ext cx="1226879" cy="21409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32C6F41-FA91-4A41-9F07-5D7AF6B9F1D9}"/>
              </a:ext>
            </a:extLst>
          </p:cNvPr>
          <p:cNvCxnSpPr>
            <a:cxnSpLocks/>
            <a:stCxn id="88" idx="4"/>
            <a:endCxn id="152" idx="1"/>
          </p:cNvCxnSpPr>
          <p:nvPr/>
        </p:nvCxnSpPr>
        <p:spPr>
          <a:xfrm flipH="1">
            <a:off x="4708825" y="1296776"/>
            <a:ext cx="734667" cy="185760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1F0D428-ADEC-D346-B58D-9BEB09C2856E}"/>
              </a:ext>
            </a:extLst>
          </p:cNvPr>
          <p:cNvCxnSpPr>
            <a:cxnSpLocks/>
            <a:stCxn id="179" idx="2"/>
            <a:endCxn id="33" idx="7"/>
          </p:cNvCxnSpPr>
          <p:nvPr/>
        </p:nvCxnSpPr>
        <p:spPr>
          <a:xfrm flipH="1">
            <a:off x="740247" y="3334528"/>
            <a:ext cx="2505136" cy="111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48BCC89-1521-8240-A858-40EE62884F4D}"/>
              </a:ext>
            </a:extLst>
          </p:cNvPr>
          <p:cNvCxnSpPr>
            <a:cxnSpLocks/>
            <a:stCxn id="155" idx="2"/>
            <a:endCxn id="33" idx="6"/>
          </p:cNvCxnSpPr>
          <p:nvPr/>
        </p:nvCxnSpPr>
        <p:spPr>
          <a:xfrm flipH="1">
            <a:off x="753579" y="3640561"/>
            <a:ext cx="2881963" cy="83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F10FD861-230F-C04C-9019-D78198E2B3A2}"/>
              </a:ext>
            </a:extLst>
          </p:cNvPr>
          <p:cNvCxnSpPr>
            <a:cxnSpLocks/>
            <a:stCxn id="207" idx="2"/>
            <a:endCxn id="33" idx="7"/>
          </p:cNvCxnSpPr>
          <p:nvPr/>
        </p:nvCxnSpPr>
        <p:spPr>
          <a:xfrm flipH="1">
            <a:off x="740246" y="3476029"/>
            <a:ext cx="3430848" cy="97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517EC280-76BA-D545-9743-3912815CBA3A}"/>
              </a:ext>
            </a:extLst>
          </p:cNvPr>
          <p:cNvCxnSpPr>
            <a:cxnSpLocks/>
            <a:stCxn id="152" idx="2"/>
            <a:endCxn id="33" idx="6"/>
          </p:cNvCxnSpPr>
          <p:nvPr/>
        </p:nvCxnSpPr>
        <p:spPr>
          <a:xfrm flipH="1">
            <a:off x="753578" y="3181448"/>
            <a:ext cx="3941915" cy="129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4D0FC1E-B7ED-5640-B1E2-0F661501960D}"/>
              </a:ext>
            </a:extLst>
          </p:cNvPr>
          <p:cNvCxnSpPr>
            <a:cxnSpLocks/>
            <a:stCxn id="88" idx="2"/>
            <a:endCxn id="158" idx="7"/>
          </p:cNvCxnSpPr>
          <p:nvPr/>
        </p:nvCxnSpPr>
        <p:spPr>
          <a:xfrm flipH="1">
            <a:off x="1157796" y="1258500"/>
            <a:ext cx="4240178" cy="32933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9CF8753-0257-5C43-8CC0-0B8838A192C9}"/>
              </a:ext>
            </a:extLst>
          </p:cNvPr>
          <p:cNvGrpSpPr/>
          <p:nvPr/>
        </p:nvGrpSpPr>
        <p:grpSpPr>
          <a:xfrm>
            <a:off x="6804445" y="846037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C5F7714-D1AF-EB45-B9F6-A887908F1CE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9501D5A3-76E8-8C4F-BC63-1F45EF19C157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 Storage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D1DD1EE-8C54-704F-841E-02AF61724EA5}"/>
              </a:ext>
            </a:extLst>
          </p:cNvPr>
          <p:cNvCxnSpPr>
            <a:cxnSpLocks/>
            <a:stCxn id="33" idx="1"/>
            <a:endCxn id="186" idx="3"/>
          </p:cNvCxnSpPr>
          <p:nvPr/>
        </p:nvCxnSpPr>
        <p:spPr>
          <a:xfrm flipV="1">
            <a:off x="675874" y="4030018"/>
            <a:ext cx="18005" cy="42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7260255-6098-244D-A89D-E2DE3B5B34B1}"/>
              </a:ext>
            </a:extLst>
          </p:cNvPr>
          <p:cNvCxnSpPr>
            <a:cxnSpLocks/>
            <a:stCxn id="158" idx="1"/>
            <a:endCxn id="186" idx="3"/>
          </p:cNvCxnSpPr>
          <p:nvPr/>
        </p:nvCxnSpPr>
        <p:spPr>
          <a:xfrm flipH="1" flipV="1">
            <a:off x="693879" y="4030018"/>
            <a:ext cx="399545" cy="52178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049C981-09C5-1242-87CC-22691F756F9B}"/>
              </a:ext>
            </a:extLst>
          </p:cNvPr>
          <p:cNvCxnSpPr>
            <a:cxnSpLocks/>
            <a:stCxn id="186" idx="1"/>
            <a:endCxn id="18" idx="3"/>
          </p:cNvCxnSpPr>
          <p:nvPr/>
        </p:nvCxnSpPr>
        <p:spPr>
          <a:xfrm flipV="1">
            <a:off x="693879" y="2176963"/>
            <a:ext cx="6200417" cy="17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813B738D-273F-3044-8CED-A363D2B82C08}"/>
              </a:ext>
            </a:extLst>
          </p:cNvPr>
          <p:cNvCxnSpPr>
            <a:cxnSpLocks/>
            <a:stCxn id="260" idx="2"/>
            <a:endCxn id="82" idx="3"/>
          </p:cNvCxnSpPr>
          <p:nvPr/>
        </p:nvCxnSpPr>
        <p:spPr>
          <a:xfrm flipH="1" flipV="1">
            <a:off x="6696713" y="617212"/>
            <a:ext cx="107732" cy="306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5B4C9E9E-70F4-7F48-ACEE-E84F1FD9F359}"/>
              </a:ext>
            </a:extLst>
          </p:cNvPr>
          <p:cNvCxnSpPr>
            <a:cxnSpLocks/>
            <a:stCxn id="71" idx="0"/>
            <a:endCxn id="88" idx="2"/>
          </p:cNvCxnSpPr>
          <p:nvPr/>
        </p:nvCxnSpPr>
        <p:spPr>
          <a:xfrm>
            <a:off x="954687" y="1030622"/>
            <a:ext cx="4443287" cy="2278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425D22F-149F-7447-A6D6-C8D7D3C3C41E}"/>
              </a:ext>
            </a:extLst>
          </p:cNvPr>
          <p:cNvCxnSpPr>
            <a:cxnSpLocks/>
            <a:stCxn id="88" idx="7"/>
            <a:endCxn id="260" idx="3"/>
          </p:cNvCxnSpPr>
          <p:nvPr/>
        </p:nvCxnSpPr>
        <p:spPr>
          <a:xfrm flipV="1">
            <a:off x="5475678" y="951238"/>
            <a:ext cx="1342099" cy="28019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4E7DB67-8FC1-9D4F-A42B-29E2C3C57833}"/>
              </a:ext>
            </a:extLst>
          </p:cNvPr>
          <p:cNvCxnSpPr>
            <a:cxnSpLocks/>
            <a:stCxn id="88" idx="4"/>
            <a:endCxn id="21" idx="6"/>
          </p:cNvCxnSpPr>
          <p:nvPr/>
        </p:nvCxnSpPr>
        <p:spPr>
          <a:xfrm flipH="1">
            <a:off x="2468621" y="1296776"/>
            <a:ext cx="2974871" cy="161055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600C34FB-1E56-6247-8653-445FDED3F1BD}"/>
              </a:ext>
            </a:extLst>
          </p:cNvPr>
          <p:cNvCxnSpPr>
            <a:cxnSpLocks/>
            <a:stCxn id="82" idx="3"/>
            <a:endCxn id="179" idx="0"/>
          </p:cNvCxnSpPr>
          <p:nvPr/>
        </p:nvCxnSpPr>
        <p:spPr>
          <a:xfrm flipH="1">
            <a:off x="3290900" y="617212"/>
            <a:ext cx="3405813" cy="2679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66F45B1-B169-2E4B-A8B4-3D6597AB6A2C}"/>
              </a:ext>
            </a:extLst>
          </p:cNvPr>
          <p:cNvCxnSpPr>
            <a:cxnSpLocks/>
            <a:stCxn id="82" idx="3"/>
            <a:endCxn id="155" idx="1"/>
          </p:cNvCxnSpPr>
          <p:nvPr/>
        </p:nvCxnSpPr>
        <p:spPr>
          <a:xfrm flipH="1">
            <a:off x="3648874" y="617212"/>
            <a:ext cx="3047840" cy="2996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F51F0388-5DF2-B24B-94FC-F7F708894669}"/>
              </a:ext>
            </a:extLst>
          </p:cNvPr>
          <p:cNvCxnSpPr>
            <a:cxnSpLocks/>
            <a:stCxn id="82" idx="3"/>
            <a:endCxn id="207" idx="7"/>
          </p:cNvCxnSpPr>
          <p:nvPr/>
        </p:nvCxnSpPr>
        <p:spPr>
          <a:xfrm flipH="1">
            <a:off x="4248799" y="617212"/>
            <a:ext cx="2447915" cy="283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B34658FB-8B38-C242-B994-BFAE2BCB61CF}"/>
              </a:ext>
            </a:extLst>
          </p:cNvPr>
          <p:cNvCxnSpPr>
            <a:cxnSpLocks/>
            <a:stCxn id="82" idx="3"/>
            <a:endCxn id="152" idx="7"/>
          </p:cNvCxnSpPr>
          <p:nvPr/>
        </p:nvCxnSpPr>
        <p:spPr>
          <a:xfrm flipH="1">
            <a:off x="4773197" y="617212"/>
            <a:ext cx="1923516" cy="2537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261831AD-0A57-CA4B-8833-FF64E30CC439}"/>
              </a:ext>
            </a:extLst>
          </p:cNvPr>
          <p:cNvCxnSpPr>
            <a:cxnSpLocks/>
            <a:stCxn id="88" idx="1"/>
            <a:endCxn id="82" idx="1"/>
          </p:cNvCxnSpPr>
          <p:nvPr/>
        </p:nvCxnSpPr>
        <p:spPr>
          <a:xfrm flipV="1">
            <a:off x="5411306" y="563081"/>
            <a:ext cx="1285408" cy="668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7D4A63-CBCE-594F-B684-822504CCD89F}"/>
              </a:ext>
            </a:extLst>
          </p:cNvPr>
          <p:cNvSpPr txBox="1"/>
          <p:nvPr/>
        </p:nvSpPr>
        <p:spPr>
          <a:xfrm>
            <a:off x="1200291" y="562376"/>
            <a:ext cx="979755" cy="2308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Removal of Excel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DF78ADD-33F7-664D-8469-22C00496D6E4}"/>
              </a:ext>
            </a:extLst>
          </p:cNvPr>
          <p:cNvSpPr txBox="1"/>
          <p:nvPr/>
        </p:nvSpPr>
        <p:spPr>
          <a:xfrm>
            <a:off x="7552783" y="3361876"/>
            <a:ext cx="1294019" cy="94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788" b="1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Legend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Auditor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GS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Tasks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Tools and Data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6C43E4-196C-A245-A35B-EAF4650D9A4E}"/>
              </a:ext>
            </a:extLst>
          </p:cNvPr>
          <p:cNvCxnSpPr>
            <a:cxnSpLocks/>
          </p:cNvCxnSpPr>
          <p:nvPr/>
        </p:nvCxnSpPr>
        <p:spPr>
          <a:xfrm flipV="1">
            <a:off x="7691338" y="3562356"/>
            <a:ext cx="13695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A6233CB-C8CC-1344-A4D3-6A06F5EE7610}"/>
              </a:ext>
            </a:extLst>
          </p:cNvPr>
          <p:cNvCxnSpPr>
            <a:cxnSpLocks/>
          </p:cNvCxnSpPr>
          <p:nvPr/>
        </p:nvCxnSpPr>
        <p:spPr>
          <a:xfrm flipV="1">
            <a:off x="7698130" y="3685032"/>
            <a:ext cx="136958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1EEA351-657C-494A-B190-C08DD06F6D3C}"/>
              </a:ext>
            </a:extLst>
          </p:cNvPr>
          <p:cNvCxnSpPr>
            <a:cxnSpLocks/>
          </p:cNvCxnSpPr>
          <p:nvPr/>
        </p:nvCxnSpPr>
        <p:spPr>
          <a:xfrm flipV="1">
            <a:off x="7705349" y="3807708"/>
            <a:ext cx="13695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54F757F-022A-384F-9B28-F357223F0E72}"/>
              </a:ext>
            </a:extLst>
          </p:cNvPr>
          <p:cNvSpPr/>
          <p:nvPr/>
        </p:nvSpPr>
        <p:spPr>
          <a:xfrm>
            <a:off x="7697161" y="3887742"/>
            <a:ext cx="91037" cy="7655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AC6AB0B-BB91-C044-808F-C08009A4B7AA}"/>
              </a:ext>
            </a:extLst>
          </p:cNvPr>
          <p:cNvSpPr/>
          <p:nvPr/>
        </p:nvSpPr>
        <p:spPr>
          <a:xfrm>
            <a:off x="7702099" y="4126025"/>
            <a:ext cx="91037" cy="7655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31ABFA5-33AD-3041-9692-92BEA9E1D587}"/>
              </a:ext>
            </a:extLst>
          </p:cNvPr>
          <p:cNvSpPr/>
          <p:nvPr/>
        </p:nvSpPr>
        <p:spPr>
          <a:xfrm>
            <a:off x="7702099" y="4008190"/>
            <a:ext cx="91037" cy="765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24" name="Group 43">
            <a:extLst>
              <a:ext uri="{FF2B5EF4-FFF2-40B4-BE49-F238E27FC236}">
                <a16:creationId xmlns:a16="http://schemas.microsoft.com/office/drawing/2014/main" id="{7CF59A9F-718E-CF45-A2C4-120E20EB7B6A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7706604-5710-C84D-8DA7-8390EE74B474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24B0A94-5BC5-9F49-B87C-CD5DCCFFF3BF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EE93EB-C723-2945-A58D-278E5A5E1FB1}"/>
                </a:ext>
              </a:extLst>
            </p:cNvPr>
            <p:cNvSpPr txBox="1"/>
            <p:nvPr/>
          </p:nvSpPr>
          <p:spPr>
            <a:xfrm rot="16200000">
              <a:off x="-120518" y="3139711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FC9BFFE-3E51-9843-9642-37AEE5953F9E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D5D709F-610A-A040-85CA-9DEE3CAD0D37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54EC61B-AC5E-A147-BCB1-16193E79FDB4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8E3D28D-2483-194C-AECD-81B4D6DBFF00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8F560C-5F2A-7546-9FE8-D20AE3932C15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B7529B1-D24C-8346-8EF3-E9CAD4918A13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9E4E6E-DD04-9541-A015-7936F34DF5EE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897D3DD-1768-3D4C-AEFF-4BFDEC1FD32F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558D250-7BA4-D846-9963-12A2085136E6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AF723ECF-8B0F-47AA-B07B-BB2E59F5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9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119">
            <a:extLst>
              <a:ext uri="{FF2B5EF4-FFF2-40B4-BE49-F238E27FC236}">
                <a16:creationId xmlns:a16="http://schemas.microsoft.com/office/drawing/2014/main" id="{75194A70-C191-9143-B6AF-214533F64787}"/>
              </a:ext>
            </a:extLst>
          </p:cNvPr>
          <p:cNvSpPr/>
          <p:nvPr/>
        </p:nvSpPr>
        <p:spPr>
          <a:xfrm rot="703971">
            <a:off x="5412139" y="2674497"/>
            <a:ext cx="577490" cy="13454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F1D5F330-62EE-534A-B3DD-3A17BC7BCF7F}"/>
              </a:ext>
            </a:extLst>
          </p:cNvPr>
          <p:cNvSpPr/>
          <p:nvPr/>
        </p:nvSpPr>
        <p:spPr>
          <a:xfrm rot="903437" flipV="1">
            <a:off x="3581704" y="2432232"/>
            <a:ext cx="2150099" cy="2147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D6662B2-24B3-8A44-B3DB-96488ED2B4D0}"/>
              </a:ext>
            </a:extLst>
          </p:cNvPr>
          <p:cNvSpPr txBox="1"/>
          <p:nvPr/>
        </p:nvSpPr>
        <p:spPr>
          <a:xfrm>
            <a:off x="5791303" y="3984028"/>
            <a:ext cx="1031051" cy="25391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Central Storage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7BBD49-D72B-1E4F-91CC-5F508C42035A}"/>
              </a:ext>
            </a:extLst>
          </p:cNvPr>
          <p:cNvSpPr/>
          <p:nvPr/>
        </p:nvSpPr>
        <p:spPr>
          <a:xfrm>
            <a:off x="780470" y="834259"/>
            <a:ext cx="504503" cy="46251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BE1452B-6E7A-FC49-91D8-91E9D3BAEA23}"/>
              </a:ext>
            </a:extLst>
          </p:cNvPr>
          <p:cNvSpPr/>
          <p:nvPr/>
        </p:nvSpPr>
        <p:spPr>
          <a:xfrm rot="17992237" flipV="1">
            <a:off x="4533001" y="1616648"/>
            <a:ext cx="485453" cy="1542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id="{A381AC55-D802-954A-AEDB-AC6EE876C243}"/>
              </a:ext>
            </a:extLst>
          </p:cNvPr>
          <p:cNvSpPr/>
          <p:nvPr/>
        </p:nvSpPr>
        <p:spPr>
          <a:xfrm rot="20504362" flipV="1">
            <a:off x="2406072" y="3763667"/>
            <a:ext cx="3517928" cy="2222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DE686E40-EF20-094D-9FC5-3ACBA8FF59A1}"/>
              </a:ext>
            </a:extLst>
          </p:cNvPr>
          <p:cNvSpPr/>
          <p:nvPr/>
        </p:nvSpPr>
        <p:spPr>
          <a:xfrm rot="20949747" flipV="1">
            <a:off x="753817" y="3417424"/>
            <a:ext cx="5088017" cy="1991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8" name="Right Arrow 307">
            <a:extLst>
              <a:ext uri="{FF2B5EF4-FFF2-40B4-BE49-F238E27FC236}">
                <a16:creationId xmlns:a16="http://schemas.microsoft.com/office/drawing/2014/main" id="{C5A83E28-9783-4644-A8A1-9330608C7663}"/>
              </a:ext>
            </a:extLst>
          </p:cNvPr>
          <p:cNvSpPr/>
          <p:nvPr/>
        </p:nvSpPr>
        <p:spPr>
          <a:xfrm rot="20949747" flipV="1">
            <a:off x="1177677" y="4016747"/>
            <a:ext cx="4718745" cy="1991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7" name="Right Arrow 306">
            <a:extLst>
              <a:ext uri="{FF2B5EF4-FFF2-40B4-BE49-F238E27FC236}">
                <a16:creationId xmlns:a16="http://schemas.microsoft.com/office/drawing/2014/main" id="{E7B28F39-BD41-AF40-A125-86AA9A2C5B28}"/>
              </a:ext>
            </a:extLst>
          </p:cNvPr>
          <p:cNvSpPr/>
          <p:nvPr/>
        </p:nvSpPr>
        <p:spPr>
          <a:xfrm rot="20949747" flipV="1">
            <a:off x="797060" y="3884529"/>
            <a:ext cx="5088017" cy="1991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6" name="Right Arrow 305">
            <a:extLst>
              <a:ext uri="{FF2B5EF4-FFF2-40B4-BE49-F238E27FC236}">
                <a16:creationId xmlns:a16="http://schemas.microsoft.com/office/drawing/2014/main" id="{612AE1D7-1733-E740-9D03-FA7A77EF604B}"/>
              </a:ext>
            </a:extLst>
          </p:cNvPr>
          <p:cNvSpPr/>
          <p:nvPr/>
        </p:nvSpPr>
        <p:spPr>
          <a:xfrm rot="18071794" flipV="1">
            <a:off x="2069192" y="2072665"/>
            <a:ext cx="1625642" cy="17960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D06185-2C07-BA4D-AC5A-FBE47BADC9A7}"/>
              </a:ext>
            </a:extLst>
          </p:cNvPr>
          <p:cNvGrpSpPr/>
          <p:nvPr/>
        </p:nvGrpSpPr>
        <p:grpSpPr>
          <a:xfrm>
            <a:off x="3470888" y="2008361"/>
            <a:ext cx="683390" cy="239246"/>
            <a:chOff x="4629150" y="267833"/>
            <a:chExt cx="2145061" cy="803730"/>
          </a:xfrm>
          <a:solidFill>
            <a:schemeClr val="accent6">
              <a:lumMod val="75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0598B9-3724-A84E-B9ED-4FBE2203389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63C9AB-56CF-6B4F-93C6-C3E6D5E2E3F2}"/>
                </a:ext>
              </a:extLst>
            </p:cNvPr>
            <p:cNvSpPr txBox="1"/>
            <p:nvPr/>
          </p:nvSpPr>
          <p:spPr>
            <a:xfrm>
              <a:off x="4710082" y="267833"/>
              <a:ext cx="2064129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3BEA7-BC77-EA4E-910C-789E3877D4D9}"/>
              </a:ext>
            </a:extLst>
          </p:cNvPr>
          <p:cNvGrpSpPr/>
          <p:nvPr/>
        </p:nvGrpSpPr>
        <p:grpSpPr>
          <a:xfrm>
            <a:off x="6880964" y="2057564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5C1291-1B5C-4348-B150-8F64EC69B80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2DA240-6D10-E449-A31F-15015C03BE2A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 Drive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C7085-8A27-4843-B2AC-2CB121D45DB8}"/>
              </a:ext>
            </a:extLst>
          </p:cNvPr>
          <p:cNvGrpSpPr/>
          <p:nvPr/>
        </p:nvGrpSpPr>
        <p:grpSpPr>
          <a:xfrm>
            <a:off x="2377585" y="2841873"/>
            <a:ext cx="1021007" cy="196208"/>
            <a:chOff x="4629150" y="723087"/>
            <a:chExt cx="3204788" cy="659147"/>
          </a:xfrm>
          <a:solidFill>
            <a:schemeClr val="accent6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4543BA-6D34-6D41-8284-FCF3B8EAFE9C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74DCE4-B4FB-D742-A6A7-7CEC86F149D8}"/>
                </a:ext>
              </a:extLst>
            </p:cNvPr>
            <p:cNvSpPr txBox="1"/>
            <p:nvPr/>
          </p:nvSpPr>
          <p:spPr>
            <a:xfrm>
              <a:off x="5156405" y="723087"/>
              <a:ext cx="2677533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Owners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3DCA70-7DBE-FF44-A73E-CAE83AB9E543}"/>
              </a:ext>
            </a:extLst>
          </p:cNvPr>
          <p:cNvGrpSpPr/>
          <p:nvPr/>
        </p:nvGrpSpPr>
        <p:grpSpPr>
          <a:xfrm>
            <a:off x="2367517" y="5207123"/>
            <a:ext cx="860330" cy="196208"/>
            <a:chOff x="4629150" y="652176"/>
            <a:chExt cx="2700448" cy="659145"/>
          </a:xfrm>
          <a:solidFill>
            <a:schemeClr val="accent6">
              <a:lumMod val="75000"/>
            </a:schemeClr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7E96477-C325-9740-8CAB-49F081DBA22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2A5EAE-EA3A-6643-8FDA-DA61716CBFD6}"/>
                </a:ext>
              </a:extLst>
            </p:cNvPr>
            <p:cNvSpPr txBox="1"/>
            <p:nvPr/>
          </p:nvSpPr>
          <p:spPr>
            <a:xfrm>
              <a:off x="4743552" y="652176"/>
              <a:ext cx="2586046" cy="65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Security Controls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1F5765-F6EC-6341-9CA7-E98BDABBBFAC}"/>
              </a:ext>
            </a:extLst>
          </p:cNvPr>
          <p:cNvGrpSpPr/>
          <p:nvPr/>
        </p:nvGrpSpPr>
        <p:grpSpPr>
          <a:xfrm>
            <a:off x="662542" y="4394592"/>
            <a:ext cx="885822" cy="184666"/>
            <a:chOff x="4629150" y="655364"/>
            <a:chExt cx="2780464" cy="620371"/>
          </a:xfrm>
          <a:solidFill>
            <a:schemeClr val="accent6">
              <a:lumMod val="75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51388F4-2B1F-BA4E-A6A6-28B59F832236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4DEF42-0554-474A-A06A-25C6BB3441D7}"/>
                </a:ext>
              </a:extLst>
            </p:cNvPr>
            <p:cNvSpPr txBox="1"/>
            <p:nvPr/>
          </p:nvSpPr>
          <p:spPr>
            <a:xfrm>
              <a:off x="5116884" y="655364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1C2DB9-9427-2141-B925-A6B7C4A49AD3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 flipH="1">
            <a:off x="5443492" y="590147"/>
            <a:ext cx="1239890" cy="630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E1CF57E-9AF1-0642-BFD7-93E36D7B181F}"/>
              </a:ext>
            </a:extLst>
          </p:cNvPr>
          <p:cNvSpPr txBox="1"/>
          <p:nvPr/>
        </p:nvSpPr>
        <p:spPr>
          <a:xfrm>
            <a:off x="2959769" y="68087"/>
            <a:ext cx="2778790" cy="3000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PCI Audit Process Maturity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2B6051-E117-E54E-A4D2-1CCB497AA7B0}"/>
              </a:ext>
            </a:extLst>
          </p:cNvPr>
          <p:cNvCxnSpPr>
            <a:cxnSpLocks/>
            <a:stCxn id="18" idx="1"/>
            <a:endCxn id="71" idx="7"/>
          </p:cNvCxnSpPr>
          <p:nvPr/>
        </p:nvCxnSpPr>
        <p:spPr>
          <a:xfrm flipH="1" flipV="1">
            <a:off x="986873" y="1041833"/>
            <a:ext cx="5907423" cy="108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9CDFA4C-1EC7-1149-BF22-023BAF845562}"/>
              </a:ext>
            </a:extLst>
          </p:cNvPr>
          <p:cNvGrpSpPr/>
          <p:nvPr/>
        </p:nvGrpSpPr>
        <p:grpSpPr>
          <a:xfrm>
            <a:off x="909168" y="977956"/>
            <a:ext cx="914919" cy="300082"/>
            <a:chOff x="4629150" y="637462"/>
            <a:chExt cx="2871796" cy="1008100"/>
          </a:xfrm>
          <a:solidFill>
            <a:schemeClr val="accent6">
              <a:lumMod val="75000"/>
            </a:schemeClr>
          </a:solidFill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D23C9C-31D4-C145-BA66-FB8BC46B98D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33FCCA3-EC53-8849-9687-E7F6FC258847}"/>
                </a:ext>
              </a:extLst>
            </p:cNvPr>
            <p:cNvSpPr txBox="1"/>
            <p:nvPr/>
          </p:nvSpPr>
          <p:spPr>
            <a:xfrm>
              <a:off x="4914899" y="637462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Excel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FE14FA-D935-FC44-8E54-4EDD6810EAAA}"/>
              </a:ext>
            </a:extLst>
          </p:cNvPr>
          <p:cNvGrpSpPr/>
          <p:nvPr/>
        </p:nvGrpSpPr>
        <p:grpSpPr>
          <a:xfrm>
            <a:off x="6683382" y="512011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C9DEA78-08FF-8743-B344-2FE28205E940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ED1765-40B7-824D-8035-6AF7040A0DF4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Auditor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3C37ADA-9F50-714C-A567-738DD561B2CE}"/>
              </a:ext>
            </a:extLst>
          </p:cNvPr>
          <p:cNvGrpSpPr/>
          <p:nvPr/>
        </p:nvGrpSpPr>
        <p:grpSpPr>
          <a:xfrm>
            <a:off x="5397974" y="1189350"/>
            <a:ext cx="1120995" cy="300082"/>
            <a:chOff x="4629150" y="710675"/>
            <a:chExt cx="3518639" cy="1008100"/>
          </a:xfrm>
          <a:solidFill>
            <a:schemeClr val="accent6">
              <a:lumMod val="75000"/>
            </a:schemeClr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C8E78C-C38E-E849-977A-5C0A4C48668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DFC4C03-5DF1-AB4A-9F32-0CF4955BEDB0}"/>
                </a:ext>
              </a:extLst>
            </p:cNvPr>
            <p:cNvSpPr txBox="1"/>
            <p:nvPr/>
          </p:nvSpPr>
          <p:spPr>
            <a:xfrm>
              <a:off x="5022207" y="71067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Group Security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60E155B-4AC4-5F42-9B0B-1783A1590F50}"/>
              </a:ext>
            </a:extLst>
          </p:cNvPr>
          <p:cNvGrpSpPr/>
          <p:nvPr/>
        </p:nvGrpSpPr>
        <p:grpSpPr>
          <a:xfrm>
            <a:off x="4482954" y="5207123"/>
            <a:ext cx="821472" cy="184666"/>
            <a:chOff x="4629150" y="758309"/>
            <a:chExt cx="2578479" cy="620371"/>
          </a:xfrm>
          <a:solidFill>
            <a:schemeClr val="accent6">
              <a:lumMod val="75000"/>
            </a:schemeClr>
          </a:solidFill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85D6505-6641-4542-B6C9-6DE35F46237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7D5AC95-6B72-DE4A-B783-A64406AE5A99}"/>
                </a:ext>
              </a:extLst>
            </p:cNvPr>
            <p:cNvSpPr txBox="1"/>
            <p:nvPr/>
          </p:nvSpPr>
          <p:spPr>
            <a:xfrm>
              <a:off x="4914899" y="758309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Risks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BBC1DBC-3C7E-014D-945F-BE0B960B2726}"/>
              </a:ext>
            </a:extLst>
          </p:cNvPr>
          <p:cNvGrpSpPr/>
          <p:nvPr/>
        </p:nvGrpSpPr>
        <p:grpSpPr>
          <a:xfrm>
            <a:off x="4563781" y="1877704"/>
            <a:ext cx="914427" cy="300082"/>
            <a:chOff x="4629150" y="657676"/>
            <a:chExt cx="2870252" cy="1008100"/>
          </a:xfrm>
          <a:solidFill>
            <a:schemeClr val="accent6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09343E8-C686-414F-B36A-0BCA2D38738A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4E35F8-9D66-E248-8BD3-5BBC54F67F1B}"/>
                </a:ext>
              </a:extLst>
            </p:cNvPr>
            <p:cNvSpPr txBox="1"/>
            <p:nvPr/>
          </p:nvSpPr>
          <p:spPr>
            <a:xfrm>
              <a:off x="4913357" y="657676"/>
              <a:ext cx="2586045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Jira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C070647-70B8-B343-AF83-F5E20A63CB2D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3561924" y="2149898"/>
            <a:ext cx="3319040" cy="5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8A23102-F197-3541-8B02-34515D089EC0}"/>
              </a:ext>
            </a:extLst>
          </p:cNvPr>
          <p:cNvGrpSpPr/>
          <p:nvPr/>
        </p:nvGrpSpPr>
        <p:grpSpPr>
          <a:xfrm>
            <a:off x="3460473" y="5190677"/>
            <a:ext cx="775954" cy="184666"/>
            <a:chOff x="4629150" y="659736"/>
            <a:chExt cx="2435604" cy="620371"/>
          </a:xfrm>
          <a:solidFill>
            <a:schemeClr val="accent6">
              <a:lumMod val="75000"/>
            </a:schemeClr>
          </a:solidFill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3FB07BB-4CE9-1D46-822F-AFF8C728B930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4960E3B-1B54-FB41-ADF2-E1A0B1378F56}"/>
                </a:ext>
              </a:extLst>
            </p:cNvPr>
            <p:cNvSpPr txBox="1"/>
            <p:nvPr/>
          </p:nvSpPr>
          <p:spPr>
            <a:xfrm>
              <a:off x="4772024" y="659736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Vulnerabilities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62BBC13-1B14-634F-AF37-5207B31E1EC0}"/>
              </a:ext>
            </a:extLst>
          </p:cNvPr>
          <p:cNvGrpSpPr/>
          <p:nvPr/>
        </p:nvGrpSpPr>
        <p:grpSpPr>
          <a:xfrm>
            <a:off x="4695493" y="3095805"/>
            <a:ext cx="1095810" cy="300082"/>
            <a:chOff x="4629150" y="655265"/>
            <a:chExt cx="3439587" cy="1008100"/>
          </a:xfrm>
          <a:solidFill>
            <a:schemeClr val="accent6">
              <a:lumMod val="75000"/>
            </a:schemeClr>
          </a:solidFill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9F104EA-6D27-2E45-9E1E-5F348E81487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2CD3DFB-6374-2B4E-B73C-0687D5A39616}"/>
                </a:ext>
              </a:extLst>
            </p:cNvPr>
            <p:cNvSpPr txBox="1"/>
            <p:nvPr/>
          </p:nvSpPr>
          <p:spPr>
            <a:xfrm>
              <a:off x="4943155" y="65526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Techops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7B8D266-6894-AF41-94C4-AEA7C4272653}"/>
              </a:ext>
            </a:extLst>
          </p:cNvPr>
          <p:cNvGrpSpPr/>
          <p:nvPr/>
        </p:nvGrpSpPr>
        <p:grpSpPr>
          <a:xfrm>
            <a:off x="3635542" y="3556159"/>
            <a:ext cx="1069943" cy="300082"/>
            <a:chOff x="4629150" y="659438"/>
            <a:chExt cx="3358395" cy="1008100"/>
          </a:xfrm>
          <a:solidFill>
            <a:schemeClr val="accent6">
              <a:lumMod val="75000"/>
            </a:schemeClr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F4D43CF-E3FF-3748-A0D2-6BA4D600F11D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06C45C7-1EE0-FE45-9F33-E60E249A6A06}"/>
                </a:ext>
              </a:extLst>
            </p:cNvPr>
            <p:cNvSpPr txBox="1"/>
            <p:nvPr/>
          </p:nvSpPr>
          <p:spPr>
            <a:xfrm>
              <a:off x="4861962" y="659438"/>
              <a:ext cx="3125583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Dev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3CB8F96-B350-5E4D-AE0C-15B675B1CA6E}"/>
              </a:ext>
            </a:extLst>
          </p:cNvPr>
          <p:cNvGrpSpPr/>
          <p:nvPr/>
        </p:nvGrpSpPr>
        <p:grpSpPr>
          <a:xfrm>
            <a:off x="1080092" y="4505707"/>
            <a:ext cx="859803" cy="184666"/>
            <a:chOff x="4629150" y="697207"/>
            <a:chExt cx="2698794" cy="620371"/>
          </a:xfrm>
          <a:solidFill>
            <a:schemeClr val="accent6">
              <a:lumMod val="75000"/>
            </a:schemeClr>
          </a:solidFill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59FC33-414C-C046-860A-E97D81E1C49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9042C0F-1468-F44D-BDD9-1A717963DAD0}"/>
                </a:ext>
              </a:extLst>
            </p:cNvPr>
            <p:cNvSpPr txBox="1"/>
            <p:nvPr/>
          </p:nvSpPr>
          <p:spPr>
            <a:xfrm>
              <a:off x="5035214" y="697207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Review</a:t>
              </a:r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11B66AB-DBE2-CD49-9306-3E4C9348032C}"/>
              </a:ext>
            </a:extLst>
          </p:cNvPr>
          <p:cNvCxnSpPr>
            <a:cxnSpLocks/>
            <a:stCxn id="21" idx="7"/>
            <a:endCxn id="15" idx="3"/>
          </p:cNvCxnSpPr>
          <p:nvPr/>
        </p:nvCxnSpPr>
        <p:spPr>
          <a:xfrm flipV="1">
            <a:off x="2455290" y="2236396"/>
            <a:ext cx="1028930" cy="64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8B8A6AB-858D-8C4E-BA59-EAA07534CCDE}"/>
              </a:ext>
            </a:extLst>
          </p:cNvPr>
          <p:cNvGrpSpPr/>
          <p:nvPr/>
        </p:nvGrpSpPr>
        <p:grpSpPr>
          <a:xfrm>
            <a:off x="3245382" y="3244477"/>
            <a:ext cx="1077979" cy="300082"/>
            <a:chOff x="4629150" y="640458"/>
            <a:chExt cx="3383617" cy="1008100"/>
          </a:xfrm>
          <a:solidFill>
            <a:schemeClr val="accent6">
              <a:lumMod val="75000"/>
            </a:schemeClr>
          </a:solidFill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5D25C44-B16A-D549-8016-570B9CE9F99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1EE971D-A62C-684D-9946-132DF010A3E7}"/>
                </a:ext>
              </a:extLst>
            </p:cNvPr>
            <p:cNvSpPr txBox="1"/>
            <p:nvPr/>
          </p:nvSpPr>
          <p:spPr>
            <a:xfrm>
              <a:off x="4887186" y="640458"/>
              <a:ext cx="3125581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HR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727A2AD-5F42-5245-8DA0-CF8C66657449}"/>
              </a:ext>
            </a:extLst>
          </p:cNvPr>
          <p:cNvCxnSpPr>
            <a:cxnSpLocks/>
            <a:stCxn id="15" idx="4"/>
            <a:endCxn id="179" idx="1"/>
          </p:cNvCxnSpPr>
          <p:nvPr/>
        </p:nvCxnSpPr>
        <p:spPr>
          <a:xfrm flipH="1">
            <a:off x="3258714" y="2247607"/>
            <a:ext cx="257692" cy="105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685161F-F41E-9644-82CC-A4C650E27CC3}"/>
              </a:ext>
            </a:extLst>
          </p:cNvPr>
          <p:cNvGrpSpPr/>
          <p:nvPr/>
        </p:nvGrpSpPr>
        <p:grpSpPr>
          <a:xfrm>
            <a:off x="680546" y="3910619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DB5DE6-50D6-3047-B28A-36637FCD8C0E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B864A01-7907-C043-95DF-C38E1CA94178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Storage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9E59808-CA81-F048-87C3-20FFC5817B56}"/>
              </a:ext>
            </a:extLst>
          </p:cNvPr>
          <p:cNvGrpSpPr/>
          <p:nvPr/>
        </p:nvGrpSpPr>
        <p:grpSpPr>
          <a:xfrm>
            <a:off x="2368367" y="4365988"/>
            <a:ext cx="1154302" cy="196208"/>
            <a:chOff x="4629150" y="657504"/>
            <a:chExt cx="3623181" cy="659147"/>
          </a:xfrm>
          <a:solidFill>
            <a:schemeClr val="accent6">
              <a:lumMod val="75000"/>
            </a:schemeClr>
          </a:solidFill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592970F-6842-8046-B058-ABFF8417FC8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9104B18-0868-444E-B8B5-8A2D640EAECD}"/>
                </a:ext>
              </a:extLst>
            </p:cNvPr>
            <p:cNvSpPr txBox="1"/>
            <p:nvPr/>
          </p:nvSpPr>
          <p:spPr>
            <a:xfrm>
              <a:off x="5196111" y="657504"/>
              <a:ext cx="3056220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Storage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5C83E1C-F5B7-7E42-92FA-B4E0C958BDA8}"/>
              </a:ext>
            </a:extLst>
          </p:cNvPr>
          <p:cNvGrpSpPr/>
          <p:nvPr/>
        </p:nvGrpSpPr>
        <p:grpSpPr>
          <a:xfrm>
            <a:off x="3773290" y="2647855"/>
            <a:ext cx="814928" cy="300082"/>
            <a:chOff x="4629150" y="652176"/>
            <a:chExt cx="2557937" cy="1008102"/>
          </a:xfrm>
          <a:solidFill>
            <a:schemeClr val="accent6">
              <a:lumMod val="75000"/>
            </a:schemeClr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99726F7-F803-A14E-B5CB-97B05CBADA99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44E2155-23AE-8243-BA0E-3267EE72EB77}"/>
                </a:ext>
              </a:extLst>
            </p:cNvPr>
            <p:cNvSpPr txBox="1"/>
            <p:nvPr/>
          </p:nvSpPr>
          <p:spPr>
            <a:xfrm>
              <a:off x="5122960" y="652176"/>
              <a:ext cx="2064127" cy="1008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 Review</a:t>
              </a: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FA5BBF2-B12D-5D40-83A8-1CB82C516E87}"/>
              </a:ext>
            </a:extLst>
          </p:cNvPr>
          <p:cNvCxnSpPr>
            <a:cxnSpLocks/>
            <a:stCxn id="179" idx="1"/>
            <a:endCxn id="192" idx="3"/>
          </p:cNvCxnSpPr>
          <p:nvPr/>
        </p:nvCxnSpPr>
        <p:spPr>
          <a:xfrm flipV="1">
            <a:off x="3258714" y="2761483"/>
            <a:ext cx="527909" cy="54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8CC91BA-FC82-D74B-ABFA-8792A87D964E}"/>
              </a:ext>
            </a:extLst>
          </p:cNvPr>
          <p:cNvCxnSpPr>
            <a:cxnSpLocks/>
            <a:stCxn id="192" idx="3"/>
            <a:endCxn id="189" idx="0"/>
          </p:cNvCxnSpPr>
          <p:nvPr/>
        </p:nvCxnSpPr>
        <p:spPr>
          <a:xfrm flipH="1">
            <a:off x="2413885" y="2761483"/>
            <a:ext cx="1372738" cy="165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FD50254-9647-6B45-B436-126715EB7E24}"/>
              </a:ext>
            </a:extLst>
          </p:cNvPr>
          <p:cNvCxnSpPr>
            <a:cxnSpLocks/>
            <a:stCxn id="155" idx="1"/>
            <a:endCxn id="192" idx="4"/>
          </p:cNvCxnSpPr>
          <p:nvPr/>
        </p:nvCxnSpPr>
        <p:spPr>
          <a:xfrm flipV="1">
            <a:off x="3648873" y="2772694"/>
            <a:ext cx="169936" cy="84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A5CE226-7BFB-CF48-9715-2C4D7BA2A3D5}"/>
              </a:ext>
            </a:extLst>
          </p:cNvPr>
          <p:cNvCxnSpPr>
            <a:cxnSpLocks/>
            <a:stCxn id="152" idx="2"/>
            <a:endCxn id="192" idx="4"/>
          </p:cNvCxnSpPr>
          <p:nvPr/>
        </p:nvCxnSpPr>
        <p:spPr>
          <a:xfrm flipH="1" flipV="1">
            <a:off x="3818809" y="2772694"/>
            <a:ext cx="876684" cy="40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0F6A4EE-2556-5340-9DAB-E7E9FDAE266F}"/>
              </a:ext>
            </a:extLst>
          </p:cNvPr>
          <p:cNvGrpSpPr/>
          <p:nvPr/>
        </p:nvGrpSpPr>
        <p:grpSpPr>
          <a:xfrm>
            <a:off x="4171094" y="3392685"/>
            <a:ext cx="1090647" cy="300082"/>
            <a:chOff x="4629150" y="662990"/>
            <a:chExt cx="3423381" cy="1008100"/>
          </a:xfrm>
          <a:solidFill>
            <a:schemeClr val="accent6">
              <a:lumMod val="75000"/>
            </a:schemeClr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BCEAA9A-1FF1-3649-B641-339EBC760FA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A5D557E-1E72-3B45-905C-0314013A003B}"/>
                </a:ext>
              </a:extLst>
            </p:cNvPr>
            <p:cNvSpPr txBox="1"/>
            <p:nvPr/>
          </p:nvSpPr>
          <p:spPr>
            <a:xfrm>
              <a:off x="4926949" y="662990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Cust </a:t>
              </a: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Serv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09329B0C-D691-0C4F-B9C8-A461EC8B121B}"/>
              </a:ext>
            </a:extLst>
          </p:cNvPr>
          <p:cNvCxnSpPr>
            <a:cxnSpLocks/>
            <a:stCxn id="189" idx="7"/>
            <a:endCxn id="18" idx="3"/>
          </p:cNvCxnSpPr>
          <p:nvPr/>
        </p:nvCxnSpPr>
        <p:spPr>
          <a:xfrm flipV="1">
            <a:off x="2446071" y="2176963"/>
            <a:ext cx="4448225" cy="224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56EE600-9C72-104F-94BC-4FF42F85BBCC}"/>
              </a:ext>
            </a:extLst>
          </p:cNvPr>
          <p:cNvCxnSpPr>
            <a:cxnSpLocks/>
            <a:stCxn id="207" idx="1"/>
            <a:endCxn id="192" idx="4"/>
          </p:cNvCxnSpPr>
          <p:nvPr/>
        </p:nvCxnSpPr>
        <p:spPr>
          <a:xfrm flipH="1" flipV="1">
            <a:off x="3818809" y="2772694"/>
            <a:ext cx="365618" cy="67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0C3B476-A71E-AB4B-ADBF-7BB31F7E2585}"/>
              </a:ext>
            </a:extLst>
          </p:cNvPr>
          <p:cNvCxnSpPr>
            <a:cxnSpLocks/>
            <a:stCxn id="88" idx="3"/>
            <a:endCxn id="114" idx="0"/>
          </p:cNvCxnSpPr>
          <p:nvPr/>
        </p:nvCxnSpPr>
        <p:spPr>
          <a:xfrm flipH="1">
            <a:off x="4609299" y="1285565"/>
            <a:ext cx="802007" cy="6387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2ACFE0D-C72A-9246-8198-C745744F8877}"/>
              </a:ext>
            </a:extLst>
          </p:cNvPr>
          <p:cNvCxnSpPr>
            <a:cxnSpLocks/>
            <a:stCxn id="88" idx="4"/>
            <a:endCxn id="179" idx="7"/>
          </p:cNvCxnSpPr>
          <p:nvPr/>
        </p:nvCxnSpPr>
        <p:spPr>
          <a:xfrm flipH="1">
            <a:off x="3323087" y="1296776"/>
            <a:ext cx="2120405" cy="20106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D626972-F798-4644-8978-F0B5A2253DD6}"/>
              </a:ext>
            </a:extLst>
          </p:cNvPr>
          <p:cNvCxnSpPr>
            <a:cxnSpLocks/>
            <a:stCxn id="88" idx="4"/>
            <a:endCxn id="155" idx="0"/>
          </p:cNvCxnSpPr>
          <p:nvPr/>
        </p:nvCxnSpPr>
        <p:spPr>
          <a:xfrm flipH="1">
            <a:off x="3681059" y="1296775"/>
            <a:ext cx="1762433" cy="230550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E89D6B7-0A6C-1049-B5FC-6096A154A336}"/>
              </a:ext>
            </a:extLst>
          </p:cNvPr>
          <p:cNvCxnSpPr>
            <a:cxnSpLocks/>
            <a:stCxn id="88" idx="4"/>
            <a:endCxn id="207" idx="0"/>
          </p:cNvCxnSpPr>
          <p:nvPr/>
        </p:nvCxnSpPr>
        <p:spPr>
          <a:xfrm flipH="1">
            <a:off x="4216613" y="1296776"/>
            <a:ext cx="1226879" cy="21409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32C6F41-FA91-4A41-9F07-5D7AF6B9F1D9}"/>
              </a:ext>
            </a:extLst>
          </p:cNvPr>
          <p:cNvCxnSpPr>
            <a:cxnSpLocks/>
            <a:stCxn id="88" idx="4"/>
            <a:endCxn id="152" idx="1"/>
          </p:cNvCxnSpPr>
          <p:nvPr/>
        </p:nvCxnSpPr>
        <p:spPr>
          <a:xfrm flipH="1">
            <a:off x="4708825" y="1296776"/>
            <a:ext cx="734667" cy="185760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1F0D428-ADEC-D346-B58D-9BEB09C2856E}"/>
              </a:ext>
            </a:extLst>
          </p:cNvPr>
          <p:cNvCxnSpPr>
            <a:cxnSpLocks/>
            <a:stCxn id="179" idx="2"/>
            <a:endCxn id="33" idx="7"/>
          </p:cNvCxnSpPr>
          <p:nvPr/>
        </p:nvCxnSpPr>
        <p:spPr>
          <a:xfrm flipH="1">
            <a:off x="740247" y="3334528"/>
            <a:ext cx="2505136" cy="111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48BCC89-1521-8240-A858-40EE62884F4D}"/>
              </a:ext>
            </a:extLst>
          </p:cNvPr>
          <p:cNvCxnSpPr>
            <a:cxnSpLocks/>
            <a:stCxn id="155" idx="2"/>
            <a:endCxn id="33" idx="6"/>
          </p:cNvCxnSpPr>
          <p:nvPr/>
        </p:nvCxnSpPr>
        <p:spPr>
          <a:xfrm flipH="1">
            <a:off x="753579" y="3640561"/>
            <a:ext cx="2881963" cy="83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F10FD861-230F-C04C-9019-D78198E2B3A2}"/>
              </a:ext>
            </a:extLst>
          </p:cNvPr>
          <p:cNvCxnSpPr>
            <a:cxnSpLocks/>
            <a:stCxn id="207" idx="2"/>
            <a:endCxn id="33" idx="7"/>
          </p:cNvCxnSpPr>
          <p:nvPr/>
        </p:nvCxnSpPr>
        <p:spPr>
          <a:xfrm flipH="1">
            <a:off x="740246" y="3476029"/>
            <a:ext cx="3430848" cy="97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517EC280-76BA-D545-9743-3912815CBA3A}"/>
              </a:ext>
            </a:extLst>
          </p:cNvPr>
          <p:cNvCxnSpPr>
            <a:cxnSpLocks/>
            <a:stCxn id="152" idx="2"/>
            <a:endCxn id="33" idx="6"/>
          </p:cNvCxnSpPr>
          <p:nvPr/>
        </p:nvCxnSpPr>
        <p:spPr>
          <a:xfrm flipH="1">
            <a:off x="753578" y="3181448"/>
            <a:ext cx="3941915" cy="129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4D0FC1E-B7ED-5640-B1E2-0F661501960D}"/>
              </a:ext>
            </a:extLst>
          </p:cNvPr>
          <p:cNvCxnSpPr>
            <a:cxnSpLocks/>
            <a:stCxn id="88" idx="2"/>
            <a:endCxn id="158" idx="7"/>
          </p:cNvCxnSpPr>
          <p:nvPr/>
        </p:nvCxnSpPr>
        <p:spPr>
          <a:xfrm flipH="1">
            <a:off x="1157796" y="1258500"/>
            <a:ext cx="4240178" cy="32933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9CF8753-0257-5C43-8CC0-0B8838A192C9}"/>
              </a:ext>
            </a:extLst>
          </p:cNvPr>
          <p:cNvGrpSpPr/>
          <p:nvPr/>
        </p:nvGrpSpPr>
        <p:grpSpPr>
          <a:xfrm>
            <a:off x="6804445" y="846037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C5F7714-D1AF-EB45-B9F6-A887908F1CE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9501D5A3-76E8-8C4F-BC63-1F45EF19C157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 Storage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D1DD1EE-8C54-704F-841E-02AF61724EA5}"/>
              </a:ext>
            </a:extLst>
          </p:cNvPr>
          <p:cNvCxnSpPr>
            <a:cxnSpLocks/>
            <a:stCxn id="33" idx="1"/>
            <a:endCxn id="186" idx="3"/>
          </p:cNvCxnSpPr>
          <p:nvPr/>
        </p:nvCxnSpPr>
        <p:spPr>
          <a:xfrm flipV="1">
            <a:off x="675874" y="4030018"/>
            <a:ext cx="18005" cy="42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7260255-6098-244D-A89D-E2DE3B5B34B1}"/>
              </a:ext>
            </a:extLst>
          </p:cNvPr>
          <p:cNvCxnSpPr>
            <a:cxnSpLocks/>
            <a:stCxn id="158" idx="1"/>
            <a:endCxn id="186" idx="3"/>
          </p:cNvCxnSpPr>
          <p:nvPr/>
        </p:nvCxnSpPr>
        <p:spPr>
          <a:xfrm flipH="1" flipV="1">
            <a:off x="693879" y="4030018"/>
            <a:ext cx="399545" cy="52178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049C981-09C5-1242-87CC-22691F756F9B}"/>
              </a:ext>
            </a:extLst>
          </p:cNvPr>
          <p:cNvCxnSpPr>
            <a:cxnSpLocks/>
            <a:stCxn id="186" idx="1"/>
            <a:endCxn id="18" idx="3"/>
          </p:cNvCxnSpPr>
          <p:nvPr/>
        </p:nvCxnSpPr>
        <p:spPr>
          <a:xfrm flipV="1">
            <a:off x="693879" y="2176963"/>
            <a:ext cx="6200417" cy="17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813B738D-273F-3044-8CED-A363D2B82C08}"/>
              </a:ext>
            </a:extLst>
          </p:cNvPr>
          <p:cNvCxnSpPr>
            <a:cxnSpLocks/>
            <a:stCxn id="260" idx="2"/>
            <a:endCxn id="82" idx="3"/>
          </p:cNvCxnSpPr>
          <p:nvPr/>
        </p:nvCxnSpPr>
        <p:spPr>
          <a:xfrm flipH="1" flipV="1">
            <a:off x="6696713" y="617212"/>
            <a:ext cx="107732" cy="306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5B4C9E9E-70F4-7F48-ACEE-E84F1FD9F359}"/>
              </a:ext>
            </a:extLst>
          </p:cNvPr>
          <p:cNvCxnSpPr>
            <a:cxnSpLocks/>
            <a:stCxn id="71" idx="0"/>
            <a:endCxn id="88" idx="2"/>
          </p:cNvCxnSpPr>
          <p:nvPr/>
        </p:nvCxnSpPr>
        <p:spPr>
          <a:xfrm>
            <a:off x="954687" y="1030622"/>
            <a:ext cx="4443287" cy="2278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425D22F-149F-7447-A6D6-C8D7D3C3C41E}"/>
              </a:ext>
            </a:extLst>
          </p:cNvPr>
          <p:cNvCxnSpPr>
            <a:cxnSpLocks/>
            <a:stCxn id="88" idx="7"/>
            <a:endCxn id="260" idx="3"/>
          </p:cNvCxnSpPr>
          <p:nvPr/>
        </p:nvCxnSpPr>
        <p:spPr>
          <a:xfrm flipV="1">
            <a:off x="5475678" y="951238"/>
            <a:ext cx="1342099" cy="28019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4E7DB67-8FC1-9D4F-A42B-29E2C3C57833}"/>
              </a:ext>
            </a:extLst>
          </p:cNvPr>
          <p:cNvCxnSpPr>
            <a:cxnSpLocks/>
            <a:stCxn id="88" idx="4"/>
            <a:endCxn id="21" idx="6"/>
          </p:cNvCxnSpPr>
          <p:nvPr/>
        </p:nvCxnSpPr>
        <p:spPr>
          <a:xfrm flipH="1">
            <a:off x="2468621" y="1296776"/>
            <a:ext cx="2974871" cy="161055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600C34FB-1E56-6247-8653-445FDED3F1BD}"/>
              </a:ext>
            </a:extLst>
          </p:cNvPr>
          <p:cNvCxnSpPr>
            <a:cxnSpLocks/>
            <a:stCxn id="82" idx="3"/>
            <a:endCxn id="179" idx="0"/>
          </p:cNvCxnSpPr>
          <p:nvPr/>
        </p:nvCxnSpPr>
        <p:spPr>
          <a:xfrm flipH="1">
            <a:off x="3290900" y="617212"/>
            <a:ext cx="3405813" cy="2679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66F45B1-B169-2E4B-A8B4-3D6597AB6A2C}"/>
              </a:ext>
            </a:extLst>
          </p:cNvPr>
          <p:cNvCxnSpPr>
            <a:cxnSpLocks/>
            <a:stCxn id="82" idx="3"/>
            <a:endCxn id="155" idx="1"/>
          </p:cNvCxnSpPr>
          <p:nvPr/>
        </p:nvCxnSpPr>
        <p:spPr>
          <a:xfrm flipH="1">
            <a:off x="3648874" y="617212"/>
            <a:ext cx="3047840" cy="2996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F51F0388-5DF2-B24B-94FC-F7F708894669}"/>
              </a:ext>
            </a:extLst>
          </p:cNvPr>
          <p:cNvCxnSpPr>
            <a:cxnSpLocks/>
            <a:stCxn id="82" idx="3"/>
            <a:endCxn id="207" idx="7"/>
          </p:cNvCxnSpPr>
          <p:nvPr/>
        </p:nvCxnSpPr>
        <p:spPr>
          <a:xfrm flipH="1">
            <a:off x="4248799" y="617212"/>
            <a:ext cx="2447915" cy="283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B34658FB-8B38-C242-B994-BFAE2BCB61CF}"/>
              </a:ext>
            </a:extLst>
          </p:cNvPr>
          <p:cNvCxnSpPr>
            <a:cxnSpLocks/>
            <a:stCxn id="82" idx="3"/>
            <a:endCxn id="152" idx="7"/>
          </p:cNvCxnSpPr>
          <p:nvPr/>
        </p:nvCxnSpPr>
        <p:spPr>
          <a:xfrm flipH="1">
            <a:off x="4773197" y="617212"/>
            <a:ext cx="1923516" cy="2537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261831AD-0A57-CA4B-8833-FF64E30CC439}"/>
              </a:ext>
            </a:extLst>
          </p:cNvPr>
          <p:cNvCxnSpPr>
            <a:cxnSpLocks/>
            <a:stCxn id="88" idx="1"/>
            <a:endCxn id="82" idx="1"/>
          </p:cNvCxnSpPr>
          <p:nvPr/>
        </p:nvCxnSpPr>
        <p:spPr>
          <a:xfrm flipV="1">
            <a:off x="5411306" y="563081"/>
            <a:ext cx="1285408" cy="668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7D4A63-CBCE-594F-B684-822504CCD89F}"/>
              </a:ext>
            </a:extLst>
          </p:cNvPr>
          <p:cNvSpPr txBox="1"/>
          <p:nvPr/>
        </p:nvSpPr>
        <p:spPr>
          <a:xfrm>
            <a:off x="1200291" y="562376"/>
            <a:ext cx="979755" cy="2308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Removal of Excel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DF78ADD-33F7-664D-8469-22C00496D6E4}"/>
              </a:ext>
            </a:extLst>
          </p:cNvPr>
          <p:cNvSpPr txBox="1"/>
          <p:nvPr/>
        </p:nvSpPr>
        <p:spPr>
          <a:xfrm>
            <a:off x="7552783" y="3361876"/>
            <a:ext cx="1294019" cy="941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788" b="1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Legend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Auditor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GS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Tasks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Tools and Data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6C43E4-196C-A245-A35B-EAF4650D9A4E}"/>
              </a:ext>
            </a:extLst>
          </p:cNvPr>
          <p:cNvCxnSpPr>
            <a:cxnSpLocks/>
          </p:cNvCxnSpPr>
          <p:nvPr/>
        </p:nvCxnSpPr>
        <p:spPr>
          <a:xfrm flipV="1">
            <a:off x="7691338" y="3562356"/>
            <a:ext cx="13695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A6233CB-C8CC-1344-A4D3-6A06F5EE7610}"/>
              </a:ext>
            </a:extLst>
          </p:cNvPr>
          <p:cNvCxnSpPr>
            <a:cxnSpLocks/>
          </p:cNvCxnSpPr>
          <p:nvPr/>
        </p:nvCxnSpPr>
        <p:spPr>
          <a:xfrm flipV="1">
            <a:off x="7698130" y="3685032"/>
            <a:ext cx="136958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1EEA351-657C-494A-B190-C08DD06F6D3C}"/>
              </a:ext>
            </a:extLst>
          </p:cNvPr>
          <p:cNvCxnSpPr>
            <a:cxnSpLocks/>
          </p:cNvCxnSpPr>
          <p:nvPr/>
        </p:nvCxnSpPr>
        <p:spPr>
          <a:xfrm flipV="1">
            <a:off x="7705349" y="3807708"/>
            <a:ext cx="13695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554F757F-022A-384F-9B28-F357223F0E72}"/>
              </a:ext>
            </a:extLst>
          </p:cNvPr>
          <p:cNvSpPr/>
          <p:nvPr/>
        </p:nvSpPr>
        <p:spPr>
          <a:xfrm>
            <a:off x="7697161" y="3887742"/>
            <a:ext cx="91037" cy="7655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AC6AB0B-BB91-C044-808F-C08009A4B7AA}"/>
              </a:ext>
            </a:extLst>
          </p:cNvPr>
          <p:cNvSpPr/>
          <p:nvPr/>
        </p:nvSpPr>
        <p:spPr>
          <a:xfrm>
            <a:off x="7702099" y="4126025"/>
            <a:ext cx="91037" cy="7655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31ABFA5-33AD-3041-9692-92BEA9E1D587}"/>
              </a:ext>
            </a:extLst>
          </p:cNvPr>
          <p:cNvSpPr/>
          <p:nvPr/>
        </p:nvSpPr>
        <p:spPr>
          <a:xfrm>
            <a:off x="7702099" y="4008190"/>
            <a:ext cx="91037" cy="765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24" name="Group 43">
            <a:extLst>
              <a:ext uri="{FF2B5EF4-FFF2-40B4-BE49-F238E27FC236}">
                <a16:creationId xmlns:a16="http://schemas.microsoft.com/office/drawing/2014/main" id="{7CF59A9F-718E-CF45-A2C4-120E20EB7B6A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7706604-5710-C84D-8DA7-8390EE74B474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24B0A94-5BC5-9F49-B87C-CD5DCCFFF3BF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EE93EB-C723-2945-A58D-278E5A5E1FB1}"/>
                </a:ext>
              </a:extLst>
            </p:cNvPr>
            <p:cNvSpPr txBox="1"/>
            <p:nvPr/>
          </p:nvSpPr>
          <p:spPr>
            <a:xfrm rot="16200000">
              <a:off x="-120518" y="3139711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FC9BFFE-3E51-9843-9642-37AEE5953F9E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D5D709F-610A-A040-85CA-9DEE3CAD0D37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54EC61B-AC5E-A147-BCB1-16193E79FDB4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8E3D28D-2483-194C-AECD-81B4D6DBFF00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B8F560C-5F2A-7546-9FE8-D20AE3932C15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B7529B1-D24C-8346-8EF3-E9CAD4918A13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9E4E6E-DD04-9541-A015-7936F34DF5EE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897D3DD-1768-3D4C-AEFF-4BFDEC1FD32F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558D250-7BA4-D846-9963-12A2085136E6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D13AB63-664A-46D8-8AB9-7B672CD4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7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9FBDAFD6-19D9-C24D-BC5E-9AD39378E94A}"/>
              </a:ext>
            </a:extLst>
          </p:cNvPr>
          <p:cNvSpPr/>
          <p:nvPr/>
        </p:nvSpPr>
        <p:spPr>
          <a:xfrm rot="703971">
            <a:off x="5412139" y="2674497"/>
            <a:ext cx="577490" cy="13454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D06185-2C07-BA4D-AC5A-FBE47BADC9A7}"/>
              </a:ext>
            </a:extLst>
          </p:cNvPr>
          <p:cNvGrpSpPr/>
          <p:nvPr/>
        </p:nvGrpSpPr>
        <p:grpSpPr>
          <a:xfrm>
            <a:off x="5747235" y="2624579"/>
            <a:ext cx="683390" cy="239246"/>
            <a:chOff x="4629150" y="267833"/>
            <a:chExt cx="2145061" cy="803730"/>
          </a:xfrm>
          <a:solidFill>
            <a:schemeClr val="accent6">
              <a:lumMod val="75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0598B9-3724-A84E-B9ED-4FBE2203389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63C9AB-56CF-6B4F-93C6-C3E6D5E2E3F2}"/>
                </a:ext>
              </a:extLst>
            </p:cNvPr>
            <p:cNvSpPr txBox="1"/>
            <p:nvPr/>
          </p:nvSpPr>
          <p:spPr>
            <a:xfrm>
              <a:off x="4710082" y="267833"/>
              <a:ext cx="2064129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3BEA7-BC77-EA4E-910C-789E3877D4D9}"/>
              </a:ext>
            </a:extLst>
          </p:cNvPr>
          <p:cNvGrpSpPr/>
          <p:nvPr/>
        </p:nvGrpSpPr>
        <p:grpSpPr>
          <a:xfrm>
            <a:off x="6880964" y="2057564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5C1291-1B5C-4348-B150-8F64EC69B80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2DA240-6D10-E449-A31F-15015C03BE2A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 Drive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C7085-8A27-4843-B2AC-2CB121D45DB8}"/>
              </a:ext>
            </a:extLst>
          </p:cNvPr>
          <p:cNvGrpSpPr/>
          <p:nvPr/>
        </p:nvGrpSpPr>
        <p:grpSpPr>
          <a:xfrm>
            <a:off x="3353824" y="1296532"/>
            <a:ext cx="1021007" cy="196208"/>
            <a:chOff x="4629150" y="723087"/>
            <a:chExt cx="3204788" cy="659147"/>
          </a:xfrm>
          <a:solidFill>
            <a:schemeClr val="accent6">
              <a:lumMod val="75000"/>
            </a:scheme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4543BA-6D34-6D41-8284-FCF3B8EAFE9C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74DCE4-B4FB-D742-A6A7-7CEC86F149D8}"/>
                </a:ext>
              </a:extLst>
            </p:cNvPr>
            <p:cNvSpPr txBox="1"/>
            <p:nvPr/>
          </p:nvSpPr>
          <p:spPr>
            <a:xfrm>
              <a:off x="5156405" y="723087"/>
              <a:ext cx="2677533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Owners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1F5765-F6EC-6341-9CA7-E98BDABBBFAC}"/>
              </a:ext>
            </a:extLst>
          </p:cNvPr>
          <p:cNvGrpSpPr/>
          <p:nvPr/>
        </p:nvGrpSpPr>
        <p:grpSpPr>
          <a:xfrm>
            <a:off x="5637371" y="3429880"/>
            <a:ext cx="885822" cy="184666"/>
            <a:chOff x="4629150" y="655364"/>
            <a:chExt cx="2780464" cy="620371"/>
          </a:xfrm>
          <a:solidFill>
            <a:schemeClr val="accent6">
              <a:lumMod val="75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51388F4-2B1F-BA4E-A6A6-28B59F832236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4DEF42-0554-474A-A06A-25C6BB3441D7}"/>
                </a:ext>
              </a:extLst>
            </p:cNvPr>
            <p:cNvSpPr txBox="1"/>
            <p:nvPr/>
          </p:nvSpPr>
          <p:spPr>
            <a:xfrm>
              <a:off x="5116884" y="655364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1C2DB9-9427-2141-B925-A6B7C4A49AD3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 flipH="1">
            <a:off x="5443492" y="590147"/>
            <a:ext cx="1239890" cy="630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E1CF57E-9AF1-0642-BFD7-93E36D7B181F}"/>
              </a:ext>
            </a:extLst>
          </p:cNvPr>
          <p:cNvSpPr txBox="1"/>
          <p:nvPr/>
        </p:nvSpPr>
        <p:spPr>
          <a:xfrm>
            <a:off x="2786743" y="68087"/>
            <a:ext cx="2951816" cy="3000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PCI Audit New Process Used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FE14FA-D935-FC44-8E54-4EDD6810EAAA}"/>
              </a:ext>
            </a:extLst>
          </p:cNvPr>
          <p:cNvGrpSpPr/>
          <p:nvPr/>
        </p:nvGrpSpPr>
        <p:grpSpPr>
          <a:xfrm>
            <a:off x="6683382" y="512011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C9DEA78-08FF-8743-B344-2FE28205E940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ED1765-40B7-824D-8035-6AF7040A0DF4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Auditor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3C37ADA-9F50-714C-A567-738DD561B2CE}"/>
              </a:ext>
            </a:extLst>
          </p:cNvPr>
          <p:cNvGrpSpPr/>
          <p:nvPr/>
        </p:nvGrpSpPr>
        <p:grpSpPr>
          <a:xfrm>
            <a:off x="5397974" y="1189350"/>
            <a:ext cx="1120995" cy="300082"/>
            <a:chOff x="4629150" y="710675"/>
            <a:chExt cx="3518639" cy="1008100"/>
          </a:xfrm>
          <a:solidFill>
            <a:schemeClr val="accent6">
              <a:lumMod val="75000"/>
            </a:schemeClr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C8E78C-C38E-E849-977A-5C0A4C486684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DFC4C03-5DF1-AB4A-9F32-0CF4955BEDB0}"/>
                </a:ext>
              </a:extLst>
            </p:cNvPr>
            <p:cNvSpPr txBox="1"/>
            <p:nvPr/>
          </p:nvSpPr>
          <p:spPr>
            <a:xfrm>
              <a:off x="5022207" y="71067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Group Security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BBC1DBC-3C7E-014D-945F-BE0B960B2726}"/>
              </a:ext>
            </a:extLst>
          </p:cNvPr>
          <p:cNvGrpSpPr/>
          <p:nvPr/>
        </p:nvGrpSpPr>
        <p:grpSpPr>
          <a:xfrm>
            <a:off x="4755199" y="1432385"/>
            <a:ext cx="914427" cy="300082"/>
            <a:chOff x="4629150" y="657676"/>
            <a:chExt cx="2870252" cy="1008100"/>
          </a:xfrm>
          <a:solidFill>
            <a:schemeClr val="accent6">
              <a:lumMod val="75000"/>
            </a:scheme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09343E8-C686-414F-B36A-0BCA2D38738A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4E35F8-9D66-E248-8BD3-5BBC54F67F1B}"/>
                </a:ext>
              </a:extLst>
            </p:cNvPr>
            <p:cNvSpPr txBox="1"/>
            <p:nvPr/>
          </p:nvSpPr>
          <p:spPr>
            <a:xfrm>
              <a:off x="4913357" y="657676"/>
              <a:ext cx="2586045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Jira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C070647-70B8-B343-AF83-F5E20A63CB2D}"/>
              </a:ext>
            </a:extLst>
          </p:cNvPr>
          <p:cNvCxnSpPr>
            <a:cxnSpLocks/>
            <a:stCxn id="15" idx="6"/>
            <a:endCxn id="189" idx="0"/>
          </p:cNvCxnSpPr>
          <p:nvPr/>
        </p:nvCxnSpPr>
        <p:spPr>
          <a:xfrm flipH="1">
            <a:off x="5729492" y="2825549"/>
            <a:ext cx="108779" cy="11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62BBC13-1B14-634F-AF37-5207B31E1EC0}"/>
              </a:ext>
            </a:extLst>
          </p:cNvPr>
          <p:cNvGrpSpPr/>
          <p:nvPr/>
        </p:nvGrpSpPr>
        <p:grpSpPr>
          <a:xfrm>
            <a:off x="4695493" y="3095805"/>
            <a:ext cx="1095810" cy="300082"/>
            <a:chOff x="4629150" y="655265"/>
            <a:chExt cx="3439587" cy="1008100"/>
          </a:xfrm>
          <a:solidFill>
            <a:schemeClr val="accent6">
              <a:lumMod val="75000"/>
            </a:schemeClr>
          </a:solidFill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9F104EA-6D27-2E45-9E1E-5F348E81487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2CD3DFB-6374-2B4E-B73C-0687D5A39616}"/>
                </a:ext>
              </a:extLst>
            </p:cNvPr>
            <p:cNvSpPr txBox="1"/>
            <p:nvPr/>
          </p:nvSpPr>
          <p:spPr>
            <a:xfrm>
              <a:off x="4943155" y="655265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Techops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7B8D266-6894-AF41-94C4-AEA7C4272653}"/>
              </a:ext>
            </a:extLst>
          </p:cNvPr>
          <p:cNvGrpSpPr/>
          <p:nvPr/>
        </p:nvGrpSpPr>
        <p:grpSpPr>
          <a:xfrm>
            <a:off x="3629854" y="3562355"/>
            <a:ext cx="1069943" cy="300082"/>
            <a:chOff x="4629150" y="659438"/>
            <a:chExt cx="3358395" cy="1008100"/>
          </a:xfrm>
          <a:solidFill>
            <a:schemeClr val="accent6">
              <a:lumMod val="75000"/>
            </a:schemeClr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F4D43CF-E3FF-3748-A0D2-6BA4D600F11D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06C45C7-1EE0-FE45-9F33-E60E249A6A06}"/>
                </a:ext>
              </a:extLst>
            </p:cNvPr>
            <p:cNvSpPr txBox="1"/>
            <p:nvPr/>
          </p:nvSpPr>
          <p:spPr>
            <a:xfrm>
              <a:off x="4861962" y="659438"/>
              <a:ext cx="3125583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Dev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3CB8F96-B350-5E4D-AE0C-15B675B1CA6E}"/>
              </a:ext>
            </a:extLst>
          </p:cNvPr>
          <p:cNvGrpSpPr/>
          <p:nvPr/>
        </p:nvGrpSpPr>
        <p:grpSpPr>
          <a:xfrm>
            <a:off x="5624108" y="3606320"/>
            <a:ext cx="859803" cy="184666"/>
            <a:chOff x="4629150" y="697207"/>
            <a:chExt cx="2698794" cy="620371"/>
          </a:xfrm>
          <a:solidFill>
            <a:schemeClr val="accent6">
              <a:lumMod val="75000"/>
            </a:schemeClr>
          </a:solidFill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59FC33-414C-C046-860A-E97D81E1C491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9042C0F-1468-F44D-BDD9-1A717963DAD0}"/>
                </a:ext>
              </a:extLst>
            </p:cNvPr>
            <p:cNvSpPr txBox="1"/>
            <p:nvPr/>
          </p:nvSpPr>
          <p:spPr>
            <a:xfrm>
              <a:off x="5035214" y="697207"/>
              <a:ext cx="2292730" cy="620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Review</a:t>
              </a:r>
            </a:p>
          </p:txBody>
        </p: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11B66AB-DBE2-CD49-9306-3E4C9348032C}"/>
              </a:ext>
            </a:extLst>
          </p:cNvPr>
          <p:cNvCxnSpPr>
            <a:cxnSpLocks/>
            <a:stCxn id="21" idx="5"/>
            <a:endCxn id="189" idx="1"/>
          </p:cNvCxnSpPr>
          <p:nvPr/>
        </p:nvCxnSpPr>
        <p:spPr>
          <a:xfrm>
            <a:off x="3431529" y="1389052"/>
            <a:ext cx="2265778" cy="156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8B8A6AB-858D-8C4E-BA59-EAA07534CCDE}"/>
              </a:ext>
            </a:extLst>
          </p:cNvPr>
          <p:cNvGrpSpPr/>
          <p:nvPr/>
        </p:nvGrpSpPr>
        <p:grpSpPr>
          <a:xfrm>
            <a:off x="3245382" y="3244477"/>
            <a:ext cx="1077979" cy="300082"/>
            <a:chOff x="4629150" y="640458"/>
            <a:chExt cx="3383617" cy="1008100"/>
          </a:xfrm>
          <a:solidFill>
            <a:schemeClr val="accent6">
              <a:lumMod val="75000"/>
            </a:schemeClr>
          </a:solidFill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5D25C44-B16A-D549-8016-570B9CE9F99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1EE971D-A62C-684D-9946-132DF010A3E7}"/>
                </a:ext>
              </a:extLst>
            </p:cNvPr>
            <p:cNvSpPr txBox="1"/>
            <p:nvPr/>
          </p:nvSpPr>
          <p:spPr>
            <a:xfrm>
              <a:off x="4887186" y="640458"/>
              <a:ext cx="3125581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HR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727A2AD-5F42-5245-8DA0-CF8C66657449}"/>
              </a:ext>
            </a:extLst>
          </p:cNvPr>
          <p:cNvCxnSpPr>
            <a:cxnSpLocks/>
            <a:stCxn id="15" idx="1"/>
            <a:endCxn id="179" idx="1"/>
          </p:cNvCxnSpPr>
          <p:nvPr/>
        </p:nvCxnSpPr>
        <p:spPr>
          <a:xfrm flipH="1">
            <a:off x="3258715" y="2798483"/>
            <a:ext cx="2501852" cy="508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685161F-F41E-9644-82CC-A4C650E27CC3}"/>
              </a:ext>
            </a:extLst>
          </p:cNvPr>
          <p:cNvGrpSpPr/>
          <p:nvPr/>
        </p:nvGrpSpPr>
        <p:grpSpPr>
          <a:xfrm>
            <a:off x="5677520" y="3096141"/>
            <a:ext cx="1019193" cy="196208"/>
            <a:chOff x="4629150" y="632787"/>
            <a:chExt cx="3199095" cy="659147"/>
          </a:xfrm>
          <a:solidFill>
            <a:schemeClr val="accent6">
              <a:lumMod val="75000"/>
            </a:schemeClr>
          </a:solidFill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8DB5DE6-50D6-3047-B28A-36637FCD8C0E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B864A01-7907-C043-95DF-C38E1CA94178}"/>
                </a:ext>
              </a:extLst>
            </p:cNvPr>
            <p:cNvSpPr txBox="1"/>
            <p:nvPr/>
          </p:nvSpPr>
          <p:spPr>
            <a:xfrm>
              <a:off x="4772024" y="632787"/>
              <a:ext cx="3056221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Evidence Storage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9E59808-CA81-F048-87C3-20FFC5817B56}"/>
              </a:ext>
            </a:extLst>
          </p:cNvPr>
          <p:cNvGrpSpPr/>
          <p:nvPr/>
        </p:nvGrpSpPr>
        <p:grpSpPr>
          <a:xfrm>
            <a:off x="5683974" y="2895616"/>
            <a:ext cx="1154302" cy="196208"/>
            <a:chOff x="4629150" y="657504"/>
            <a:chExt cx="3623181" cy="659147"/>
          </a:xfrm>
          <a:solidFill>
            <a:schemeClr val="accent6">
              <a:lumMod val="75000"/>
            </a:schemeClr>
          </a:solidFill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592970F-6842-8046-B058-ABFF8417FC8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9104B18-0868-444E-B8B5-8A2D640EAECD}"/>
                </a:ext>
              </a:extLst>
            </p:cNvPr>
            <p:cNvSpPr txBox="1"/>
            <p:nvPr/>
          </p:nvSpPr>
          <p:spPr>
            <a:xfrm>
              <a:off x="5196111" y="657504"/>
              <a:ext cx="3056220" cy="659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Policy Storage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5C83E1C-F5B7-7E42-92FA-B4E0C958BDA8}"/>
              </a:ext>
            </a:extLst>
          </p:cNvPr>
          <p:cNvGrpSpPr/>
          <p:nvPr/>
        </p:nvGrpSpPr>
        <p:grpSpPr>
          <a:xfrm>
            <a:off x="3773291" y="2647855"/>
            <a:ext cx="885084" cy="196208"/>
            <a:chOff x="4629150" y="652176"/>
            <a:chExt cx="2778148" cy="659145"/>
          </a:xfrm>
          <a:solidFill>
            <a:schemeClr val="accent6">
              <a:lumMod val="75000"/>
            </a:schemeClr>
          </a:solidFill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99726F7-F803-A14E-B5CB-97B05CBADA99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44E2155-23AE-8243-BA0E-3267EE72EB77}"/>
                </a:ext>
              </a:extLst>
            </p:cNvPr>
            <p:cNvSpPr txBox="1"/>
            <p:nvPr/>
          </p:nvSpPr>
          <p:spPr>
            <a:xfrm>
              <a:off x="5122961" y="652176"/>
              <a:ext cx="2284337" cy="65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Policies Review</a:t>
              </a: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FA5BBF2-B12D-5D40-83A8-1CB82C516E87}"/>
              </a:ext>
            </a:extLst>
          </p:cNvPr>
          <p:cNvCxnSpPr>
            <a:cxnSpLocks/>
            <a:stCxn id="179" idx="1"/>
            <a:endCxn id="192" idx="3"/>
          </p:cNvCxnSpPr>
          <p:nvPr/>
        </p:nvCxnSpPr>
        <p:spPr>
          <a:xfrm flipV="1">
            <a:off x="3258714" y="2761483"/>
            <a:ext cx="527909" cy="54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8CC91BA-FC82-D74B-ABFA-8792A87D964E}"/>
              </a:ext>
            </a:extLst>
          </p:cNvPr>
          <p:cNvCxnSpPr>
            <a:cxnSpLocks/>
            <a:stCxn id="192" idx="3"/>
            <a:endCxn id="189" idx="0"/>
          </p:cNvCxnSpPr>
          <p:nvPr/>
        </p:nvCxnSpPr>
        <p:spPr>
          <a:xfrm>
            <a:off x="3786623" y="2761483"/>
            <a:ext cx="1942870" cy="18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FD50254-9647-6B45-B436-126715EB7E24}"/>
              </a:ext>
            </a:extLst>
          </p:cNvPr>
          <p:cNvCxnSpPr>
            <a:cxnSpLocks/>
            <a:stCxn id="155" idx="1"/>
            <a:endCxn id="192" idx="4"/>
          </p:cNvCxnSpPr>
          <p:nvPr/>
        </p:nvCxnSpPr>
        <p:spPr>
          <a:xfrm flipV="1">
            <a:off x="3643186" y="2772694"/>
            <a:ext cx="175623" cy="84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A5CE226-7BFB-CF48-9715-2C4D7BA2A3D5}"/>
              </a:ext>
            </a:extLst>
          </p:cNvPr>
          <p:cNvCxnSpPr>
            <a:cxnSpLocks/>
            <a:stCxn id="152" idx="2"/>
            <a:endCxn id="192" idx="4"/>
          </p:cNvCxnSpPr>
          <p:nvPr/>
        </p:nvCxnSpPr>
        <p:spPr>
          <a:xfrm flipH="1" flipV="1">
            <a:off x="3818809" y="2772694"/>
            <a:ext cx="876684" cy="40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0F6A4EE-2556-5340-9DAB-E7E9FDAE266F}"/>
              </a:ext>
            </a:extLst>
          </p:cNvPr>
          <p:cNvGrpSpPr/>
          <p:nvPr/>
        </p:nvGrpSpPr>
        <p:grpSpPr>
          <a:xfrm>
            <a:off x="4171094" y="3392685"/>
            <a:ext cx="1090647" cy="300082"/>
            <a:chOff x="4629150" y="662990"/>
            <a:chExt cx="3423381" cy="1008100"/>
          </a:xfrm>
          <a:solidFill>
            <a:schemeClr val="accent6">
              <a:lumMod val="75000"/>
            </a:schemeClr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BCEAA9A-1FF1-3649-B641-339EBC760FAF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A5D557E-1E72-3B45-905C-0314013A003B}"/>
                </a:ext>
              </a:extLst>
            </p:cNvPr>
            <p:cNvSpPr txBox="1"/>
            <p:nvPr/>
          </p:nvSpPr>
          <p:spPr>
            <a:xfrm>
              <a:off x="4926949" y="662990"/>
              <a:ext cx="3125582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Cust </a:t>
              </a:r>
              <a:r>
                <a:rPr lang="en-US" sz="675" kern="1200" dirty="0" err="1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Serv</a:t>
              </a: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 Team 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09329B0C-D691-0C4F-B9C8-A461EC8B121B}"/>
              </a:ext>
            </a:extLst>
          </p:cNvPr>
          <p:cNvCxnSpPr>
            <a:cxnSpLocks/>
            <a:stCxn id="189" idx="7"/>
            <a:endCxn id="18" idx="3"/>
          </p:cNvCxnSpPr>
          <p:nvPr/>
        </p:nvCxnSpPr>
        <p:spPr>
          <a:xfrm flipV="1">
            <a:off x="5761679" y="2176963"/>
            <a:ext cx="1132617" cy="776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56EE600-9C72-104F-94BC-4FF42F85BBCC}"/>
              </a:ext>
            </a:extLst>
          </p:cNvPr>
          <p:cNvCxnSpPr>
            <a:cxnSpLocks/>
            <a:stCxn id="207" idx="1"/>
            <a:endCxn id="192" idx="4"/>
          </p:cNvCxnSpPr>
          <p:nvPr/>
        </p:nvCxnSpPr>
        <p:spPr>
          <a:xfrm flipH="1" flipV="1">
            <a:off x="3818809" y="2772694"/>
            <a:ext cx="365618" cy="67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0C3B476-A71E-AB4B-ADBF-7BB31F7E2585}"/>
              </a:ext>
            </a:extLst>
          </p:cNvPr>
          <p:cNvCxnSpPr>
            <a:cxnSpLocks/>
            <a:stCxn id="88" idx="3"/>
            <a:endCxn id="114" idx="0"/>
          </p:cNvCxnSpPr>
          <p:nvPr/>
        </p:nvCxnSpPr>
        <p:spPr>
          <a:xfrm flipH="1">
            <a:off x="4800717" y="1285565"/>
            <a:ext cx="610589" cy="19346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2ACFE0D-C72A-9246-8198-C745744F8877}"/>
              </a:ext>
            </a:extLst>
          </p:cNvPr>
          <p:cNvCxnSpPr>
            <a:cxnSpLocks/>
            <a:stCxn id="114" idx="3"/>
            <a:endCxn id="179" idx="7"/>
          </p:cNvCxnSpPr>
          <p:nvPr/>
        </p:nvCxnSpPr>
        <p:spPr>
          <a:xfrm flipH="1">
            <a:off x="3323087" y="1544376"/>
            <a:ext cx="1445444" cy="17630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D626972-F798-4644-8978-F0B5A2253DD6}"/>
              </a:ext>
            </a:extLst>
          </p:cNvPr>
          <p:cNvCxnSpPr>
            <a:cxnSpLocks/>
            <a:stCxn id="114" idx="3"/>
            <a:endCxn id="155" idx="0"/>
          </p:cNvCxnSpPr>
          <p:nvPr/>
        </p:nvCxnSpPr>
        <p:spPr>
          <a:xfrm flipH="1">
            <a:off x="3675372" y="1544376"/>
            <a:ext cx="1093159" cy="206410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E89D6B7-0A6C-1049-B5FC-6096A154A336}"/>
              </a:ext>
            </a:extLst>
          </p:cNvPr>
          <p:cNvCxnSpPr>
            <a:cxnSpLocks/>
            <a:stCxn id="114" idx="3"/>
            <a:endCxn id="207" idx="0"/>
          </p:cNvCxnSpPr>
          <p:nvPr/>
        </p:nvCxnSpPr>
        <p:spPr>
          <a:xfrm flipH="1">
            <a:off x="4216613" y="1544376"/>
            <a:ext cx="551918" cy="18933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E32C6F41-FA91-4A41-9F07-5D7AF6B9F1D9}"/>
              </a:ext>
            </a:extLst>
          </p:cNvPr>
          <p:cNvCxnSpPr>
            <a:cxnSpLocks/>
            <a:stCxn id="114" idx="4"/>
            <a:endCxn id="152" idx="1"/>
          </p:cNvCxnSpPr>
          <p:nvPr/>
        </p:nvCxnSpPr>
        <p:spPr>
          <a:xfrm flipH="1">
            <a:off x="4708825" y="1555588"/>
            <a:ext cx="91892" cy="15987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1F0D428-ADEC-D346-B58D-9BEB09C2856E}"/>
              </a:ext>
            </a:extLst>
          </p:cNvPr>
          <p:cNvCxnSpPr>
            <a:cxnSpLocks/>
            <a:stCxn id="179" idx="2"/>
            <a:endCxn id="33" idx="1"/>
          </p:cNvCxnSpPr>
          <p:nvPr/>
        </p:nvCxnSpPr>
        <p:spPr>
          <a:xfrm>
            <a:off x="3245383" y="3334528"/>
            <a:ext cx="2405321" cy="15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448BCC89-1521-8240-A858-40EE62884F4D}"/>
              </a:ext>
            </a:extLst>
          </p:cNvPr>
          <p:cNvCxnSpPr>
            <a:cxnSpLocks/>
            <a:stCxn id="155" idx="2"/>
            <a:endCxn id="33" idx="2"/>
          </p:cNvCxnSpPr>
          <p:nvPr/>
        </p:nvCxnSpPr>
        <p:spPr>
          <a:xfrm flipV="1">
            <a:off x="3629854" y="3515494"/>
            <a:ext cx="2007518" cy="13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F10FD861-230F-C04C-9019-D78198E2B3A2}"/>
              </a:ext>
            </a:extLst>
          </p:cNvPr>
          <p:cNvCxnSpPr>
            <a:cxnSpLocks/>
            <a:stCxn id="207" idx="2"/>
            <a:endCxn id="33" idx="1"/>
          </p:cNvCxnSpPr>
          <p:nvPr/>
        </p:nvCxnSpPr>
        <p:spPr>
          <a:xfrm>
            <a:off x="4171094" y="3476029"/>
            <a:ext cx="1479609" cy="1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517EC280-76BA-D545-9743-3912815CBA3A}"/>
              </a:ext>
            </a:extLst>
          </p:cNvPr>
          <p:cNvCxnSpPr>
            <a:cxnSpLocks/>
            <a:stCxn id="152" idx="2"/>
            <a:endCxn id="33" idx="2"/>
          </p:cNvCxnSpPr>
          <p:nvPr/>
        </p:nvCxnSpPr>
        <p:spPr>
          <a:xfrm>
            <a:off x="4695493" y="3181448"/>
            <a:ext cx="941879" cy="33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4D0FC1E-B7ED-5640-B1E2-0F661501960D}"/>
              </a:ext>
            </a:extLst>
          </p:cNvPr>
          <p:cNvCxnSpPr>
            <a:cxnSpLocks/>
            <a:stCxn id="88" idx="2"/>
            <a:endCxn id="158" idx="2"/>
          </p:cNvCxnSpPr>
          <p:nvPr/>
        </p:nvCxnSpPr>
        <p:spPr>
          <a:xfrm>
            <a:off x="5397974" y="1258499"/>
            <a:ext cx="226134" cy="24209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9CF8753-0257-5C43-8CC0-0B8838A192C9}"/>
              </a:ext>
            </a:extLst>
          </p:cNvPr>
          <p:cNvGrpSpPr/>
          <p:nvPr/>
        </p:nvGrpSpPr>
        <p:grpSpPr>
          <a:xfrm>
            <a:off x="6804445" y="846037"/>
            <a:ext cx="869401" cy="300082"/>
            <a:chOff x="4629150" y="680486"/>
            <a:chExt cx="2728921" cy="1008100"/>
          </a:xfrm>
          <a:solidFill>
            <a:schemeClr val="accent6">
              <a:lumMod val="75000"/>
            </a:schemeClr>
          </a:solidFill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C5F7714-D1AF-EB45-B9F6-A887908F1CE2}"/>
                </a:ext>
              </a:extLst>
            </p:cNvPr>
            <p:cNvSpPr/>
            <p:nvPr/>
          </p:nvSpPr>
          <p:spPr>
            <a:xfrm>
              <a:off x="4629150" y="814388"/>
              <a:ext cx="285750" cy="2571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9501D5A3-76E8-8C4F-BC63-1F45EF19C157}"/>
                </a:ext>
              </a:extLst>
            </p:cNvPr>
            <p:cNvSpPr txBox="1"/>
            <p:nvPr/>
          </p:nvSpPr>
          <p:spPr>
            <a:xfrm>
              <a:off x="4772024" y="680486"/>
              <a:ext cx="2586047" cy="100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Audit Storage</a:t>
              </a:r>
            </a:p>
            <a:p>
              <a:pPr defTabSz="342900">
                <a:buClrTx/>
              </a:pPr>
              <a:endParaRPr lang="en-US" sz="675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D1DD1EE-8C54-704F-841E-02AF61724EA5}"/>
              </a:ext>
            </a:extLst>
          </p:cNvPr>
          <p:cNvCxnSpPr>
            <a:cxnSpLocks/>
            <a:stCxn id="33" idx="1"/>
            <a:endCxn id="186" idx="3"/>
          </p:cNvCxnSpPr>
          <p:nvPr/>
        </p:nvCxnSpPr>
        <p:spPr>
          <a:xfrm flipV="1">
            <a:off x="5650703" y="3215540"/>
            <a:ext cx="40149" cy="27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7260255-6098-244D-A89D-E2DE3B5B34B1}"/>
              </a:ext>
            </a:extLst>
          </p:cNvPr>
          <p:cNvCxnSpPr>
            <a:cxnSpLocks/>
            <a:stCxn id="158" idx="1"/>
            <a:endCxn id="186" idx="3"/>
          </p:cNvCxnSpPr>
          <p:nvPr/>
        </p:nvCxnSpPr>
        <p:spPr>
          <a:xfrm flipV="1">
            <a:off x="5637440" y="3215540"/>
            <a:ext cx="53413" cy="43687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049C981-09C5-1242-87CC-22691F756F9B}"/>
              </a:ext>
            </a:extLst>
          </p:cNvPr>
          <p:cNvCxnSpPr>
            <a:cxnSpLocks/>
            <a:stCxn id="186" idx="1"/>
            <a:endCxn id="18" idx="3"/>
          </p:cNvCxnSpPr>
          <p:nvPr/>
        </p:nvCxnSpPr>
        <p:spPr>
          <a:xfrm flipV="1">
            <a:off x="5690853" y="2176963"/>
            <a:ext cx="1203443" cy="98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813B738D-273F-3044-8CED-A363D2B82C08}"/>
              </a:ext>
            </a:extLst>
          </p:cNvPr>
          <p:cNvCxnSpPr>
            <a:cxnSpLocks/>
            <a:stCxn id="260" idx="2"/>
            <a:endCxn id="82" idx="3"/>
          </p:cNvCxnSpPr>
          <p:nvPr/>
        </p:nvCxnSpPr>
        <p:spPr>
          <a:xfrm flipH="1" flipV="1">
            <a:off x="6696713" y="617212"/>
            <a:ext cx="107732" cy="306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425D22F-149F-7447-A6D6-C8D7D3C3C41E}"/>
              </a:ext>
            </a:extLst>
          </p:cNvPr>
          <p:cNvCxnSpPr>
            <a:cxnSpLocks/>
            <a:stCxn id="88" idx="7"/>
            <a:endCxn id="260" idx="3"/>
          </p:cNvCxnSpPr>
          <p:nvPr/>
        </p:nvCxnSpPr>
        <p:spPr>
          <a:xfrm flipV="1">
            <a:off x="5475678" y="951238"/>
            <a:ext cx="1342099" cy="28019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4E7DB67-8FC1-9D4F-A42B-29E2C3C57833}"/>
              </a:ext>
            </a:extLst>
          </p:cNvPr>
          <p:cNvCxnSpPr>
            <a:cxnSpLocks/>
            <a:stCxn id="114" idx="2"/>
            <a:endCxn id="21" idx="6"/>
          </p:cNvCxnSpPr>
          <p:nvPr/>
        </p:nvCxnSpPr>
        <p:spPr>
          <a:xfrm flipH="1" flipV="1">
            <a:off x="3444860" y="1361987"/>
            <a:ext cx="1310339" cy="15532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600C34FB-1E56-6247-8653-445FDED3F1BD}"/>
              </a:ext>
            </a:extLst>
          </p:cNvPr>
          <p:cNvCxnSpPr>
            <a:cxnSpLocks/>
            <a:stCxn id="82" idx="3"/>
            <a:endCxn id="179" idx="0"/>
          </p:cNvCxnSpPr>
          <p:nvPr/>
        </p:nvCxnSpPr>
        <p:spPr>
          <a:xfrm flipH="1">
            <a:off x="3290900" y="617212"/>
            <a:ext cx="3405813" cy="267903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066F45B1-B169-2E4B-A8B4-3D6597AB6A2C}"/>
              </a:ext>
            </a:extLst>
          </p:cNvPr>
          <p:cNvCxnSpPr>
            <a:cxnSpLocks/>
            <a:stCxn id="82" idx="3"/>
            <a:endCxn id="155" idx="1"/>
          </p:cNvCxnSpPr>
          <p:nvPr/>
        </p:nvCxnSpPr>
        <p:spPr>
          <a:xfrm flipH="1">
            <a:off x="3643186" y="617212"/>
            <a:ext cx="3053528" cy="300247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F51F0388-5DF2-B24B-94FC-F7F708894669}"/>
              </a:ext>
            </a:extLst>
          </p:cNvPr>
          <p:cNvCxnSpPr>
            <a:cxnSpLocks/>
            <a:stCxn id="82" idx="3"/>
            <a:endCxn id="207" idx="7"/>
          </p:cNvCxnSpPr>
          <p:nvPr/>
        </p:nvCxnSpPr>
        <p:spPr>
          <a:xfrm flipH="1">
            <a:off x="4248799" y="617212"/>
            <a:ext cx="2447915" cy="283175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B34658FB-8B38-C242-B994-BFAE2BCB61CF}"/>
              </a:ext>
            </a:extLst>
          </p:cNvPr>
          <p:cNvCxnSpPr>
            <a:cxnSpLocks/>
            <a:stCxn id="82" idx="3"/>
            <a:endCxn id="152" idx="7"/>
          </p:cNvCxnSpPr>
          <p:nvPr/>
        </p:nvCxnSpPr>
        <p:spPr>
          <a:xfrm flipH="1">
            <a:off x="4773197" y="617212"/>
            <a:ext cx="1923516" cy="253717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261831AD-0A57-CA4B-8833-FF64E30CC439}"/>
              </a:ext>
            </a:extLst>
          </p:cNvPr>
          <p:cNvCxnSpPr>
            <a:cxnSpLocks/>
            <a:stCxn id="88" idx="1"/>
            <a:endCxn id="82" idx="1"/>
          </p:cNvCxnSpPr>
          <p:nvPr/>
        </p:nvCxnSpPr>
        <p:spPr>
          <a:xfrm flipV="1">
            <a:off x="5411306" y="563081"/>
            <a:ext cx="1285408" cy="66835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78DD790-D0A5-FE44-94B4-5C623794401F}"/>
              </a:ext>
            </a:extLst>
          </p:cNvPr>
          <p:cNvCxnSpPr>
            <a:cxnSpLocks/>
            <a:stCxn id="192" idx="1"/>
            <a:endCxn id="114" idx="3"/>
          </p:cNvCxnSpPr>
          <p:nvPr/>
        </p:nvCxnSpPr>
        <p:spPr>
          <a:xfrm flipV="1">
            <a:off x="3786623" y="1544376"/>
            <a:ext cx="981908" cy="116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4610987-A478-DC4F-8DEA-AAE6EBE9F427}"/>
              </a:ext>
            </a:extLst>
          </p:cNvPr>
          <p:cNvCxnSpPr>
            <a:cxnSpLocks/>
            <a:stCxn id="158" idx="0"/>
            <a:endCxn id="114" idx="5"/>
          </p:cNvCxnSpPr>
          <p:nvPr/>
        </p:nvCxnSpPr>
        <p:spPr>
          <a:xfrm flipH="1" flipV="1">
            <a:off x="4832903" y="1544377"/>
            <a:ext cx="836723" cy="20968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92F734E-9F1E-A743-85F5-20558DD7D419}"/>
              </a:ext>
            </a:extLst>
          </p:cNvPr>
          <p:cNvCxnSpPr>
            <a:cxnSpLocks/>
            <a:stCxn id="114" idx="6"/>
            <a:endCxn id="18" idx="2"/>
          </p:cNvCxnSpPr>
          <p:nvPr/>
        </p:nvCxnSpPr>
        <p:spPr>
          <a:xfrm>
            <a:off x="4846236" y="1517311"/>
            <a:ext cx="2034728" cy="632587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A07A932-3CDD-4F46-8796-4EC10C18C7ED}"/>
              </a:ext>
            </a:extLst>
          </p:cNvPr>
          <p:cNvCxnSpPr>
            <a:cxnSpLocks/>
            <a:stCxn id="189" idx="0"/>
            <a:endCxn id="114" idx="5"/>
          </p:cNvCxnSpPr>
          <p:nvPr/>
        </p:nvCxnSpPr>
        <p:spPr>
          <a:xfrm flipH="1" flipV="1">
            <a:off x="4832903" y="1544377"/>
            <a:ext cx="896589" cy="13979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ACE7CC-E20C-E546-A761-22042CC3941C}"/>
              </a:ext>
            </a:extLst>
          </p:cNvPr>
          <p:cNvSpPr txBox="1"/>
          <p:nvPr/>
        </p:nvSpPr>
        <p:spPr>
          <a:xfrm>
            <a:off x="5791303" y="3984028"/>
            <a:ext cx="1031051" cy="25391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Central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77C0131-2285-4B48-8E14-F010AAA8EFF8}"/>
              </a:ext>
            </a:extLst>
          </p:cNvPr>
          <p:cNvSpPr txBox="1"/>
          <p:nvPr/>
        </p:nvSpPr>
        <p:spPr>
          <a:xfrm>
            <a:off x="7552782" y="3361875"/>
            <a:ext cx="1369837" cy="10623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n-US" sz="788" b="1" u="sng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Legend</a:t>
            </a:r>
          </a:p>
          <a:p>
            <a:pPr defTabSz="342900">
              <a:buClrTx/>
            </a:pPr>
            <a:r>
              <a:rPr lang="en-US" sz="788" b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</a:t>
            </a: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7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Auditor Flow Reduction</a:t>
            </a:r>
            <a:endParaRPr lang="en-US" sz="700" b="1" u="sng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Auditor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GS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 Flow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Teams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Tasks</a:t>
            </a:r>
          </a:p>
          <a:p>
            <a:pPr defTabSz="342900">
              <a:buClrTx/>
            </a:pPr>
            <a:r>
              <a:rPr lang="en-US" sz="788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          Tools and Data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1156CAF-D5EF-964D-9EE7-3DCC4E045B0A}"/>
              </a:ext>
            </a:extLst>
          </p:cNvPr>
          <p:cNvCxnSpPr>
            <a:cxnSpLocks/>
          </p:cNvCxnSpPr>
          <p:nvPr/>
        </p:nvCxnSpPr>
        <p:spPr>
          <a:xfrm flipV="1">
            <a:off x="7688206" y="3692743"/>
            <a:ext cx="13695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2DC70CD-EDAC-3342-A4E3-62901390CC31}"/>
              </a:ext>
            </a:extLst>
          </p:cNvPr>
          <p:cNvCxnSpPr>
            <a:cxnSpLocks/>
          </p:cNvCxnSpPr>
          <p:nvPr/>
        </p:nvCxnSpPr>
        <p:spPr>
          <a:xfrm flipV="1">
            <a:off x="7673845" y="3828863"/>
            <a:ext cx="136958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92D2234-B9E1-3945-A821-48A1E0A7ECBB}"/>
              </a:ext>
            </a:extLst>
          </p:cNvPr>
          <p:cNvCxnSpPr>
            <a:cxnSpLocks/>
          </p:cNvCxnSpPr>
          <p:nvPr/>
        </p:nvCxnSpPr>
        <p:spPr>
          <a:xfrm flipV="1">
            <a:off x="7673845" y="3929531"/>
            <a:ext cx="13695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7F1D58B4-43AB-FE46-93E5-FC135D9ED439}"/>
              </a:ext>
            </a:extLst>
          </p:cNvPr>
          <p:cNvSpPr/>
          <p:nvPr/>
        </p:nvSpPr>
        <p:spPr>
          <a:xfrm>
            <a:off x="7699909" y="4016911"/>
            <a:ext cx="91037" cy="7655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BD7DE7D-A9BC-BD42-9000-93532CD259DA}"/>
              </a:ext>
            </a:extLst>
          </p:cNvPr>
          <p:cNvSpPr/>
          <p:nvPr/>
        </p:nvSpPr>
        <p:spPr>
          <a:xfrm>
            <a:off x="7702099" y="4244887"/>
            <a:ext cx="91037" cy="7655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C74D82E-CA5D-0448-8E28-0AA62A06BB0B}"/>
              </a:ext>
            </a:extLst>
          </p:cNvPr>
          <p:cNvSpPr/>
          <p:nvPr/>
        </p:nvSpPr>
        <p:spPr>
          <a:xfrm>
            <a:off x="7702099" y="4130866"/>
            <a:ext cx="91037" cy="765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3A2DC54-1D85-6C4B-9774-DA21B316E739}"/>
              </a:ext>
            </a:extLst>
          </p:cNvPr>
          <p:cNvCxnSpPr>
            <a:cxnSpLocks/>
          </p:cNvCxnSpPr>
          <p:nvPr/>
        </p:nvCxnSpPr>
        <p:spPr>
          <a:xfrm flipV="1">
            <a:off x="7688206" y="3581125"/>
            <a:ext cx="136958" cy="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43">
            <a:extLst>
              <a:ext uri="{FF2B5EF4-FFF2-40B4-BE49-F238E27FC236}">
                <a16:creationId xmlns:a16="http://schemas.microsoft.com/office/drawing/2014/main" id="{7E40787C-E85A-0F49-8698-4DC7FB0DE239}"/>
              </a:ext>
            </a:extLst>
          </p:cNvPr>
          <p:cNvGrpSpPr/>
          <p:nvPr/>
        </p:nvGrpSpPr>
        <p:grpSpPr>
          <a:xfrm>
            <a:off x="156147" y="194358"/>
            <a:ext cx="8470904" cy="4484940"/>
            <a:chOff x="406913" y="533400"/>
            <a:chExt cx="8127487" cy="5562600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FA0D6D2-4D46-9D4A-834F-C9143D22F2FF}"/>
                </a:ext>
              </a:extLst>
            </p:cNvPr>
            <p:cNvCxnSpPr/>
            <p:nvPr/>
          </p:nvCxnSpPr>
          <p:spPr>
            <a:xfrm flipV="1">
              <a:off x="838200" y="762000"/>
              <a:ext cx="0" cy="533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C7CCA17-436B-0040-99DF-33C0C4698F13}"/>
                </a:ext>
              </a:extLst>
            </p:cNvPr>
            <p:cNvCxnSpPr/>
            <p:nvPr/>
          </p:nvCxnSpPr>
          <p:spPr>
            <a:xfrm>
              <a:off x="838200" y="6096000"/>
              <a:ext cx="769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AC53936-AD68-7347-AA4A-CEFB3A00016C}"/>
                </a:ext>
              </a:extLst>
            </p:cNvPr>
            <p:cNvSpPr txBox="1"/>
            <p:nvPr/>
          </p:nvSpPr>
          <p:spPr>
            <a:xfrm rot="16200000">
              <a:off x="-120518" y="3139711"/>
              <a:ext cx="1364925" cy="31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5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F7A704-FD6C-A047-BD21-BB7350380D8B}"/>
                </a:ext>
              </a:extLst>
            </p:cNvPr>
            <p:cNvSpPr txBox="1"/>
            <p:nvPr/>
          </p:nvSpPr>
          <p:spPr>
            <a:xfrm rot="16200000">
              <a:off x="287810" y="1035547"/>
              <a:ext cx="646556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90D6AD-2C0D-DF47-94A0-AE59A07752E7}"/>
                </a:ext>
              </a:extLst>
            </p:cNvPr>
            <p:cNvSpPr txBox="1"/>
            <p:nvPr/>
          </p:nvSpPr>
          <p:spPr>
            <a:xfrm rot="16200000">
              <a:off x="226177" y="5444702"/>
              <a:ext cx="769823" cy="243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>
                <a:buClrTx/>
              </a:pPr>
              <a:r>
                <a:rPr lang="en-US" sz="1050" i="1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invisible</a:t>
              </a:r>
              <a:endParaRPr lang="en-US" sz="1350" i="1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0DA398C-7197-6441-A8CA-25A2C9AA7791}"/>
                </a:ext>
              </a:extLst>
            </p:cNvPr>
            <p:cNvCxnSpPr/>
            <p:nvPr/>
          </p:nvCxnSpPr>
          <p:spPr>
            <a:xfrm flipV="1">
              <a:off x="27686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B784375-A95B-6D40-86B0-A478F8E13EFD}"/>
                </a:ext>
              </a:extLst>
            </p:cNvPr>
            <p:cNvCxnSpPr/>
            <p:nvPr/>
          </p:nvCxnSpPr>
          <p:spPr>
            <a:xfrm flipV="1">
              <a:off x="4699000" y="6096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7692046-50F1-4D44-94C8-3B305FDE4D2C}"/>
                </a:ext>
              </a:extLst>
            </p:cNvPr>
            <p:cNvCxnSpPr/>
            <p:nvPr/>
          </p:nvCxnSpPr>
          <p:spPr>
            <a:xfrm flipV="1">
              <a:off x="6629400" y="533400"/>
              <a:ext cx="0" cy="5486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8D93A884-0EB3-7246-A92D-552AC9B9DEDA}"/>
              </a:ext>
            </a:extLst>
          </p:cNvPr>
          <p:cNvSpPr txBox="1"/>
          <p:nvPr/>
        </p:nvSpPr>
        <p:spPr>
          <a:xfrm>
            <a:off x="1157796" y="4714504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Weak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791D7C3-830F-8F45-BBE8-12C164B51A97}"/>
              </a:ext>
            </a:extLst>
          </p:cNvPr>
          <p:cNvSpPr txBox="1"/>
          <p:nvPr/>
        </p:nvSpPr>
        <p:spPr>
          <a:xfrm>
            <a:off x="3197308" y="4718251"/>
            <a:ext cx="891756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79377CA-1673-3C4F-877C-FCA479069424}"/>
              </a:ext>
            </a:extLst>
          </p:cNvPr>
          <p:cNvSpPr txBox="1"/>
          <p:nvPr/>
        </p:nvSpPr>
        <p:spPr>
          <a:xfrm>
            <a:off x="4863297" y="4714504"/>
            <a:ext cx="13198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Advanced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2795C4A-9E4C-2B40-866D-15636B124131}"/>
              </a:ext>
            </a:extLst>
          </p:cNvPr>
          <p:cNvSpPr txBox="1"/>
          <p:nvPr/>
        </p:nvSpPr>
        <p:spPr>
          <a:xfrm>
            <a:off x="6880963" y="4721812"/>
            <a:ext cx="160301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Expert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C8F42F63-FFA2-4764-BF34-792B43520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62" y="101598"/>
            <a:ext cx="1415738" cy="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/>
        </p:nvSpPr>
        <p:spPr>
          <a:xfrm>
            <a:off x="3411925" y="2163900"/>
            <a:ext cx="232015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sym typeface="Lato"/>
              </a:rPr>
              <a:t>Thank you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09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49"/>
          <p:cNvGrpSpPr/>
          <p:nvPr/>
        </p:nvGrpSpPr>
        <p:grpSpPr>
          <a:xfrm>
            <a:off x="1143820" y="2074662"/>
            <a:ext cx="2943021" cy="994177"/>
            <a:chOff x="3711571" y="2868025"/>
            <a:chExt cx="5642295" cy="1906014"/>
          </a:xfrm>
        </p:grpSpPr>
        <p:pic>
          <p:nvPicPr>
            <p:cNvPr id="401" name="Google Shape;401;p49"/>
            <p:cNvPicPr preferRelativeResize="0"/>
            <p:nvPr/>
          </p:nvPicPr>
          <p:blipFill rotWithShape="1">
            <a:blip r:embed="rId3">
              <a:alphaModFix/>
            </a:blip>
            <a:srcRect r="82809"/>
            <a:stretch/>
          </p:blipFill>
          <p:spPr>
            <a:xfrm>
              <a:off x="3711571" y="2868040"/>
              <a:ext cx="1927273" cy="1905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49"/>
            <p:cNvSpPr/>
            <p:nvPr/>
          </p:nvSpPr>
          <p:spPr>
            <a:xfrm>
              <a:off x="5634466" y="2868025"/>
              <a:ext cx="3719400" cy="1905900"/>
            </a:xfrm>
            <a:prstGeom prst="rect">
              <a:avLst/>
            </a:prstGeom>
            <a:solidFill>
              <a:srgbClr val="004B9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" sz="3300" b="0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#OSS2020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49"/>
          <p:cNvSpPr txBox="1"/>
          <p:nvPr/>
        </p:nvSpPr>
        <p:spPr>
          <a:xfrm>
            <a:off x="2615288" y="508125"/>
            <a:ext cx="3850200" cy="17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 dirty="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SHARE YOUR VIEWS</a:t>
            </a:r>
            <a:endParaRPr dirty="0"/>
          </a:p>
        </p:txBody>
      </p:sp>
      <p:sp>
        <p:nvSpPr>
          <p:cNvPr id="404" name="Google Shape;404;p49"/>
          <p:cNvSpPr txBox="1"/>
          <p:nvPr/>
        </p:nvSpPr>
        <p:spPr>
          <a:xfrm>
            <a:off x="2417850" y="3687075"/>
            <a:ext cx="43083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34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AND LEARN :)</a:t>
            </a:r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263" y="154395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5839335" y="2781750"/>
            <a:ext cx="26625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065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OSS Slack Invite Link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45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0"/>
          <p:cNvPicPr preferRelativeResize="0"/>
          <p:nvPr/>
        </p:nvPicPr>
        <p:blipFill rotWithShape="1">
          <a:blip r:embed="rId3">
            <a:alphaModFix/>
          </a:blip>
          <a:srcRect b="12823"/>
          <a:stretch/>
        </p:blipFill>
        <p:spPr>
          <a:xfrm>
            <a:off x="3852024" y="981947"/>
            <a:ext cx="4939136" cy="321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275" y="4126150"/>
            <a:ext cx="9178550" cy="10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54" y="607846"/>
            <a:ext cx="2341245" cy="90607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 txBox="1"/>
          <p:nvPr/>
        </p:nvSpPr>
        <p:spPr>
          <a:xfrm>
            <a:off x="640079" y="2682830"/>
            <a:ext cx="36939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ALL SESSIONS AT 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OPEN SECURITY SUMMIT 2020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87BB4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WILL BE RECORDED AND SHARED WITH THE PUBLIC ☺</a:t>
            </a:r>
            <a:endParaRPr sz="1800" b="0" i="0" u="none" strike="noStrike" cap="none" dirty="0">
              <a:solidFill>
                <a:srgbClr val="87BB4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415" name="Google Shape;415;p50"/>
          <p:cNvCxnSpPr/>
          <p:nvPr/>
        </p:nvCxnSpPr>
        <p:spPr>
          <a:xfrm>
            <a:off x="656124" y="4190564"/>
            <a:ext cx="7831800" cy="0"/>
          </a:xfrm>
          <a:prstGeom prst="straightConnector1">
            <a:avLst/>
          </a:prstGeom>
          <a:noFill/>
          <a:ln w="57150" cap="flat" cmpd="sng">
            <a:solidFill>
              <a:srgbClr val="87BB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p50"/>
          <p:cNvSpPr/>
          <p:nvPr/>
        </p:nvSpPr>
        <p:spPr>
          <a:xfrm>
            <a:off x="5388413" y="1154195"/>
            <a:ext cx="1697700" cy="1697700"/>
          </a:xfrm>
          <a:prstGeom prst="arc">
            <a:avLst>
              <a:gd name="adj1" fmla="val 11879904"/>
              <a:gd name="adj2" fmla="val 20639316"/>
            </a:avLst>
          </a:prstGeom>
          <a:noFill/>
          <a:ln w="9525" cap="flat" cmpd="sng">
            <a:solidFill>
              <a:schemeClr val="lt1">
                <a:alpha val="2471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50" descr="Facebook Brand Resourc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8031" y="1400079"/>
            <a:ext cx="182883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 descr="Circle, linkedin, logo, media, network, share, social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1775" y="1040986"/>
            <a:ext cx="182880" cy="182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50"/>
          <p:cNvGrpSpPr/>
          <p:nvPr/>
        </p:nvGrpSpPr>
        <p:grpSpPr>
          <a:xfrm>
            <a:off x="6804646" y="1400112"/>
            <a:ext cx="182741" cy="182925"/>
            <a:chOff x="500839" y="2178756"/>
            <a:chExt cx="2966574" cy="2964742"/>
          </a:xfrm>
        </p:grpSpPr>
        <p:sp>
          <p:nvSpPr>
            <p:cNvPr id="420" name="Google Shape;420;p50"/>
            <p:cNvSpPr/>
            <p:nvPr/>
          </p:nvSpPr>
          <p:spPr>
            <a:xfrm>
              <a:off x="642437" y="2377440"/>
              <a:ext cx="2758440" cy="2636520"/>
            </a:xfrm>
            <a:custGeom>
              <a:avLst/>
              <a:gdLst/>
              <a:ahLst/>
              <a:cxnLst/>
              <a:rect l="l" t="t" r="r" b="b"/>
              <a:pathLst>
                <a:path w="2758440" h="2636520" extrusionOk="0">
                  <a:moveTo>
                    <a:pt x="144780" y="266700"/>
                  </a:moveTo>
                  <a:lnTo>
                    <a:pt x="144780" y="205740"/>
                  </a:lnTo>
                  <a:lnTo>
                    <a:pt x="579120" y="7620"/>
                  </a:lnTo>
                  <a:lnTo>
                    <a:pt x="2369820" y="0"/>
                  </a:lnTo>
                  <a:lnTo>
                    <a:pt x="2758440" y="716280"/>
                  </a:lnTo>
                  <a:lnTo>
                    <a:pt x="2651760" y="2133600"/>
                  </a:lnTo>
                  <a:lnTo>
                    <a:pt x="2385060" y="2491740"/>
                  </a:lnTo>
                  <a:lnTo>
                    <a:pt x="1554480" y="2636520"/>
                  </a:lnTo>
                  <a:lnTo>
                    <a:pt x="434340" y="2590800"/>
                  </a:lnTo>
                  <a:lnTo>
                    <a:pt x="60960" y="2202180"/>
                  </a:lnTo>
                  <a:lnTo>
                    <a:pt x="0" y="906780"/>
                  </a:lnTo>
                  <a:lnTo>
                    <a:pt x="144780" y="2667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1" name="Google Shape;421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0839" y="2178756"/>
              <a:ext cx="2966574" cy="29647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2" name="Google Shape;422;p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52658" y="1157203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 descr="Circle, logo, media, network, share, social, twitter ico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08156" y="1121522"/>
            <a:ext cx="182880" cy="182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50"/>
          <p:cNvGrpSpPr/>
          <p:nvPr/>
        </p:nvGrpSpPr>
        <p:grpSpPr>
          <a:xfrm>
            <a:off x="1767343" y="2036265"/>
            <a:ext cx="1439066" cy="566945"/>
            <a:chOff x="1690846" y="2036265"/>
            <a:chExt cx="1439066" cy="566945"/>
          </a:xfrm>
        </p:grpSpPr>
        <p:grpSp>
          <p:nvGrpSpPr>
            <p:cNvPr id="425" name="Google Shape;425;p50"/>
            <p:cNvGrpSpPr/>
            <p:nvPr/>
          </p:nvGrpSpPr>
          <p:grpSpPr>
            <a:xfrm>
              <a:off x="2615436" y="2036265"/>
              <a:ext cx="514476" cy="566945"/>
              <a:chOff x="6267414" y="3200476"/>
              <a:chExt cx="576250" cy="635019"/>
            </a:xfrm>
          </p:grpSpPr>
          <p:sp>
            <p:nvSpPr>
              <p:cNvPr id="426" name="Google Shape;426;p50"/>
              <p:cNvSpPr/>
              <p:nvPr/>
            </p:nvSpPr>
            <p:spPr>
              <a:xfrm>
                <a:off x="6457913" y="3314780"/>
                <a:ext cx="160337" cy="127003"/>
              </a:xfrm>
              <a:custGeom>
                <a:avLst/>
                <a:gdLst/>
                <a:ahLst/>
                <a:cxnLst/>
                <a:rect l="l" t="t" r="r" b="b"/>
                <a:pathLst>
                  <a:path w="101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32" y="46"/>
                    </a:lnTo>
                    <a:lnTo>
                      <a:pt x="94" y="0"/>
                    </a:lnTo>
                    <a:lnTo>
                      <a:pt x="101" y="9"/>
                    </a:lnTo>
                    <a:lnTo>
                      <a:pt x="40" y="56"/>
                    </a:lnTo>
                    <a:lnTo>
                      <a:pt x="6" y="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50"/>
              <p:cNvSpPr/>
              <p:nvPr/>
            </p:nvSpPr>
            <p:spPr>
              <a:xfrm>
                <a:off x="6457913" y="3584659"/>
                <a:ext cx="166686" cy="12859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1" extrusionOk="0">
                    <a:moveTo>
                      <a:pt x="98" y="81"/>
                    </a:moveTo>
                    <a:lnTo>
                      <a:pt x="32" y="33"/>
                    </a:lnTo>
                    <a:lnTo>
                      <a:pt x="0" y="9"/>
                    </a:lnTo>
                    <a:lnTo>
                      <a:pt x="7" y="0"/>
                    </a:lnTo>
                    <a:lnTo>
                      <a:pt x="40" y="23"/>
                    </a:lnTo>
                    <a:lnTo>
                      <a:pt x="105" y="72"/>
                    </a:lnTo>
                    <a:lnTo>
                      <a:pt x="98" y="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0"/>
              <p:cNvSpPr/>
              <p:nvPr/>
            </p:nvSpPr>
            <p:spPr>
              <a:xfrm>
                <a:off x="6267414" y="3390980"/>
                <a:ext cx="247649" cy="247656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56" extrusionOk="0">
                    <a:moveTo>
                      <a:pt x="87" y="156"/>
                    </a:moveTo>
                    <a:lnTo>
                      <a:pt x="70" y="156"/>
                    </a:lnTo>
                    <a:lnTo>
                      <a:pt x="63" y="154"/>
                    </a:lnTo>
                    <a:lnTo>
                      <a:pt x="56" y="153"/>
                    </a:lnTo>
                    <a:lnTo>
                      <a:pt x="41" y="146"/>
                    </a:lnTo>
                    <a:lnTo>
                      <a:pt x="29" y="137"/>
                    </a:lnTo>
                    <a:lnTo>
                      <a:pt x="18" y="127"/>
                    </a:lnTo>
                    <a:lnTo>
                      <a:pt x="9" y="114"/>
                    </a:lnTo>
                    <a:lnTo>
                      <a:pt x="6" y="107"/>
                    </a:lnTo>
                    <a:lnTo>
                      <a:pt x="3" y="101"/>
                    </a:lnTo>
                    <a:lnTo>
                      <a:pt x="2" y="93"/>
                    </a:lnTo>
                    <a:lnTo>
                      <a:pt x="0" y="86"/>
                    </a:lnTo>
                    <a:lnTo>
                      <a:pt x="0" y="70"/>
                    </a:lnTo>
                    <a:lnTo>
                      <a:pt x="2" y="62"/>
                    </a:lnTo>
                    <a:lnTo>
                      <a:pt x="3" y="54"/>
                    </a:lnTo>
                    <a:lnTo>
                      <a:pt x="6" y="47"/>
                    </a:lnTo>
                    <a:lnTo>
                      <a:pt x="10" y="40"/>
                    </a:lnTo>
                    <a:lnTo>
                      <a:pt x="19" y="28"/>
                    </a:lnTo>
                    <a:lnTo>
                      <a:pt x="29" y="17"/>
                    </a:lnTo>
                    <a:lnTo>
                      <a:pt x="35" y="12"/>
                    </a:lnTo>
                    <a:lnTo>
                      <a:pt x="41" y="10"/>
                    </a:lnTo>
                    <a:lnTo>
                      <a:pt x="56" y="3"/>
                    </a:lnTo>
                    <a:lnTo>
                      <a:pt x="63" y="1"/>
                    </a:lnTo>
                    <a:lnTo>
                      <a:pt x="71" y="0"/>
                    </a:lnTo>
                    <a:lnTo>
                      <a:pt x="87" y="0"/>
                    </a:lnTo>
                    <a:lnTo>
                      <a:pt x="95" y="1"/>
                    </a:lnTo>
                    <a:lnTo>
                      <a:pt x="102" y="3"/>
                    </a:lnTo>
                    <a:lnTo>
                      <a:pt x="109" y="6"/>
                    </a:lnTo>
                    <a:lnTo>
                      <a:pt x="122" y="12"/>
                    </a:lnTo>
                    <a:lnTo>
                      <a:pt x="135" y="23"/>
                    </a:lnTo>
                    <a:lnTo>
                      <a:pt x="144" y="35"/>
                    </a:lnTo>
                    <a:lnTo>
                      <a:pt x="147" y="40"/>
                    </a:lnTo>
                    <a:lnTo>
                      <a:pt x="151" y="46"/>
                    </a:lnTo>
                    <a:lnTo>
                      <a:pt x="155" y="62"/>
                    </a:lnTo>
                    <a:lnTo>
                      <a:pt x="156" y="70"/>
                    </a:lnTo>
                    <a:lnTo>
                      <a:pt x="156" y="86"/>
                    </a:lnTo>
                    <a:lnTo>
                      <a:pt x="155" y="93"/>
                    </a:lnTo>
                    <a:lnTo>
                      <a:pt x="153" y="101"/>
                    </a:lnTo>
                    <a:lnTo>
                      <a:pt x="150" y="108"/>
                    </a:lnTo>
                    <a:lnTo>
                      <a:pt x="147" y="115"/>
                    </a:lnTo>
                    <a:lnTo>
                      <a:pt x="144" y="122"/>
                    </a:lnTo>
                    <a:lnTo>
                      <a:pt x="134" y="133"/>
                    </a:lnTo>
                    <a:lnTo>
                      <a:pt x="127" y="138"/>
                    </a:lnTo>
                    <a:lnTo>
                      <a:pt x="116" y="146"/>
                    </a:lnTo>
                    <a:lnTo>
                      <a:pt x="110" y="149"/>
                    </a:lnTo>
                    <a:lnTo>
                      <a:pt x="102" y="153"/>
                    </a:lnTo>
                    <a:lnTo>
                      <a:pt x="94" y="154"/>
                    </a:lnTo>
                    <a:lnTo>
                      <a:pt x="87" y="156"/>
                    </a:lnTo>
                    <a:close/>
                    <a:moveTo>
                      <a:pt x="72" y="144"/>
                    </a:moveTo>
                    <a:lnTo>
                      <a:pt x="85" y="144"/>
                    </a:lnTo>
                    <a:lnTo>
                      <a:pt x="92" y="142"/>
                    </a:lnTo>
                    <a:lnTo>
                      <a:pt x="98" y="141"/>
                    </a:lnTo>
                    <a:lnTo>
                      <a:pt x="105" y="138"/>
                    </a:lnTo>
                    <a:lnTo>
                      <a:pt x="110" y="136"/>
                    </a:lnTo>
                    <a:lnTo>
                      <a:pt x="120" y="129"/>
                    </a:lnTo>
                    <a:lnTo>
                      <a:pt x="126" y="125"/>
                    </a:lnTo>
                    <a:lnTo>
                      <a:pt x="134" y="115"/>
                    </a:lnTo>
                    <a:lnTo>
                      <a:pt x="137" y="109"/>
                    </a:lnTo>
                    <a:lnTo>
                      <a:pt x="140" y="103"/>
                    </a:lnTo>
                    <a:lnTo>
                      <a:pt x="142" y="98"/>
                    </a:lnTo>
                    <a:lnTo>
                      <a:pt x="144" y="91"/>
                    </a:lnTo>
                    <a:lnTo>
                      <a:pt x="145" y="85"/>
                    </a:lnTo>
                    <a:lnTo>
                      <a:pt x="145" y="70"/>
                    </a:lnTo>
                    <a:lnTo>
                      <a:pt x="144" y="64"/>
                    </a:lnTo>
                    <a:lnTo>
                      <a:pt x="140" y="52"/>
                    </a:lnTo>
                    <a:lnTo>
                      <a:pt x="137" y="46"/>
                    </a:lnTo>
                    <a:lnTo>
                      <a:pt x="134" y="40"/>
                    </a:lnTo>
                    <a:lnTo>
                      <a:pt x="126" y="31"/>
                    </a:lnTo>
                    <a:lnTo>
                      <a:pt x="116" y="22"/>
                    </a:lnTo>
                    <a:lnTo>
                      <a:pt x="104" y="16"/>
                    </a:lnTo>
                    <a:lnTo>
                      <a:pt x="98" y="14"/>
                    </a:lnTo>
                    <a:lnTo>
                      <a:pt x="92" y="12"/>
                    </a:lnTo>
                    <a:lnTo>
                      <a:pt x="86" y="11"/>
                    </a:lnTo>
                    <a:lnTo>
                      <a:pt x="71" y="11"/>
                    </a:lnTo>
                    <a:lnTo>
                      <a:pt x="65" y="12"/>
                    </a:lnTo>
                    <a:lnTo>
                      <a:pt x="59" y="14"/>
                    </a:lnTo>
                    <a:lnTo>
                      <a:pt x="46" y="20"/>
                    </a:lnTo>
                    <a:lnTo>
                      <a:pt x="41" y="22"/>
                    </a:lnTo>
                    <a:lnTo>
                      <a:pt x="36" y="26"/>
                    </a:lnTo>
                    <a:lnTo>
                      <a:pt x="28" y="36"/>
                    </a:lnTo>
                    <a:lnTo>
                      <a:pt x="20" y="46"/>
                    </a:lnTo>
                    <a:lnTo>
                      <a:pt x="17" y="52"/>
                    </a:lnTo>
                    <a:lnTo>
                      <a:pt x="15" y="58"/>
                    </a:lnTo>
                    <a:lnTo>
                      <a:pt x="14" y="64"/>
                    </a:lnTo>
                    <a:lnTo>
                      <a:pt x="12" y="71"/>
                    </a:lnTo>
                    <a:lnTo>
                      <a:pt x="12" y="84"/>
                    </a:lnTo>
                    <a:lnTo>
                      <a:pt x="14" y="91"/>
                    </a:lnTo>
                    <a:lnTo>
                      <a:pt x="15" y="98"/>
                    </a:lnTo>
                    <a:lnTo>
                      <a:pt x="17" y="102"/>
                    </a:lnTo>
                    <a:lnTo>
                      <a:pt x="20" y="109"/>
                    </a:lnTo>
                    <a:lnTo>
                      <a:pt x="28" y="120"/>
                    </a:lnTo>
                    <a:lnTo>
                      <a:pt x="36" y="129"/>
                    </a:lnTo>
                    <a:lnTo>
                      <a:pt x="47" y="136"/>
                    </a:lnTo>
                    <a:lnTo>
                      <a:pt x="59" y="141"/>
                    </a:lnTo>
                    <a:lnTo>
                      <a:pt x="66" y="142"/>
                    </a:lnTo>
                    <a:lnTo>
                      <a:pt x="72" y="1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0"/>
              <p:cNvSpPr/>
              <p:nvPr/>
            </p:nvSpPr>
            <p:spPr>
              <a:xfrm>
                <a:off x="6583325" y="3200476"/>
                <a:ext cx="174623" cy="17304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9" extrusionOk="0">
                    <a:moveTo>
                      <a:pt x="55" y="109"/>
                    </a:moveTo>
                    <a:lnTo>
                      <a:pt x="43" y="108"/>
                    </a:lnTo>
                    <a:lnTo>
                      <a:pt x="34" y="105"/>
                    </a:lnTo>
                    <a:lnTo>
                      <a:pt x="24" y="99"/>
                    </a:lnTo>
                    <a:lnTo>
                      <a:pt x="15" y="93"/>
                    </a:lnTo>
                    <a:lnTo>
                      <a:pt x="10" y="85"/>
                    </a:lnTo>
                    <a:lnTo>
                      <a:pt x="4" y="75"/>
                    </a:lnTo>
                    <a:lnTo>
                      <a:pt x="1" y="66"/>
                    </a:lnTo>
                    <a:lnTo>
                      <a:pt x="0" y="54"/>
                    </a:lnTo>
                    <a:lnTo>
                      <a:pt x="1" y="42"/>
                    </a:lnTo>
                    <a:lnTo>
                      <a:pt x="5" y="33"/>
                    </a:lnTo>
                    <a:lnTo>
                      <a:pt x="10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34" y="4"/>
                    </a:lnTo>
                    <a:lnTo>
                      <a:pt x="44" y="1"/>
                    </a:lnTo>
                    <a:lnTo>
                      <a:pt x="55" y="0"/>
                    </a:lnTo>
                    <a:lnTo>
                      <a:pt x="67" y="1"/>
                    </a:lnTo>
                    <a:lnTo>
                      <a:pt x="77" y="5"/>
                    </a:lnTo>
                    <a:lnTo>
                      <a:pt x="86" y="9"/>
                    </a:lnTo>
                    <a:lnTo>
                      <a:pt x="95" y="16"/>
                    </a:lnTo>
                    <a:lnTo>
                      <a:pt x="101" y="24"/>
                    </a:lnTo>
                    <a:lnTo>
                      <a:pt x="106" y="34"/>
                    </a:lnTo>
                    <a:lnTo>
                      <a:pt x="109" y="43"/>
                    </a:lnTo>
                    <a:lnTo>
                      <a:pt x="110" y="54"/>
                    </a:lnTo>
                    <a:lnTo>
                      <a:pt x="109" y="67"/>
                    </a:lnTo>
                    <a:lnTo>
                      <a:pt x="105" y="76"/>
                    </a:lnTo>
                    <a:lnTo>
                      <a:pt x="101" y="86"/>
                    </a:lnTo>
                    <a:lnTo>
                      <a:pt x="94" y="94"/>
                    </a:lnTo>
                    <a:lnTo>
                      <a:pt x="85" y="99"/>
                    </a:lnTo>
                    <a:lnTo>
                      <a:pt x="76" y="105"/>
                    </a:lnTo>
                    <a:lnTo>
                      <a:pt x="66" y="108"/>
                    </a:lnTo>
                    <a:lnTo>
                      <a:pt x="55" y="109"/>
                    </a:lnTo>
                    <a:close/>
                    <a:moveTo>
                      <a:pt x="46" y="97"/>
                    </a:moveTo>
                    <a:lnTo>
                      <a:pt x="55" y="98"/>
                    </a:lnTo>
                    <a:lnTo>
                      <a:pt x="64" y="97"/>
                    </a:lnTo>
                    <a:lnTo>
                      <a:pt x="72" y="94"/>
                    </a:lnTo>
                    <a:lnTo>
                      <a:pt x="79" y="90"/>
                    </a:lnTo>
                    <a:lnTo>
                      <a:pt x="86" y="85"/>
                    </a:lnTo>
                    <a:lnTo>
                      <a:pt x="91" y="79"/>
                    </a:lnTo>
                    <a:lnTo>
                      <a:pt x="95" y="71"/>
                    </a:lnTo>
                    <a:lnTo>
                      <a:pt x="98" y="64"/>
                    </a:lnTo>
                    <a:lnTo>
                      <a:pt x="99" y="54"/>
                    </a:lnTo>
                    <a:lnTo>
                      <a:pt x="98" y="45"/>
                    </a:lnTo>
                    <a:lnTo>
                      <a:pt x="95" y="38"/>
                    </a:lnTo>
                    <a:lnTo>
                      <a:pt x="91" y="30"/>
                    </a:lnTo>
                    <a:lnTo>
                      <a:pt x="86" y="24"/>
                    </a:lnTo>
                    <a:lnTo>
                      <a:pt x="79" y="18"/>
                    </a:lnTo>
                    <a:lnTo>
                      <a:pt x="72" y="15"/>
                    </a:lnTo>
                    <a:lnTo>
                      <a:pt x="64" y="12"/>
                    </a:lnTo>
                    <a:lnTo>
                      <a:pt x="55" y="11"/>
                    </a:lnTo>
                    <a:lnTo>
                      <a:pt x="46" y="12"/>
                    </a:lnTo>
                    <a:lnTo>
                      <a:pt x="38" y="15"/>
                    </a:lnTo>
                    <a:lnTo>
                      <a:pt x="31" y="18"/>
                    </a:lnTo>
                    <a:lnTo>
                      <a:pt x="24" y="24"/>
                    </a:lnTo>
                    <a:lnTo>
                      <a:pt x="19" y="30"/>
                    </a:lnTo>
                    <a:lnTo>
                      <a:pt x="15" y="38"/>
                    </a:lnTo>
                    <a:lnTo>
                      <a:pt x="12" y="45"/>
                    </a:lnTo>
                    <a:lnTo>
                      <a:pt x="12" y="54"/>
                    </a:lnTo>
                    <a:lnTo>
                      <a:pt x="12" y="64"/>
                    </a:lnTo>
                    <a:lnTo>
                      <a:pt x="15" y="71"/>
                    </a:lnTo>
                    <a:lnTo>
                      <a:pt x="19" y="79"/>
                    </a:lnTo>
                    <a:lnTo>
                      <a:pt x="24" y="85"/>
                    </a:lnTo>
                    <a:lnTo>
                      <a:pt x="31" y="90"/>
                    </a:lnTo>
                    <a:lnTo>
                      <a:pt x="38" y="94"/>
                    </a:lnTo>
                    <a:lnTo>
                      <a:pt x="46" y="9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0"/>
              <p:cNvSpPr/>
              <p:nvPr/>
            </p:nvSpPr>
            <p:spPr>
              <a:xfrm>
                <a:off x="6329324" y="3221110"/>
                <a:ext cx="92075" cy="92077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35" y="58"/>
                    </a:moveTo>
                    <a:lnTo>
                      <a:pt x="23" y="58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7"/>
                    </a:lnTo>
                    <a:lnTo>
                      <a:pt x="2" y="41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3" y="18"/>
                    </a:lnTo>
                    <a:lnTo>
                      <a:pt x="5" y="13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3" y="1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46" y="5"/>
                    </a:lnTo>
                    <a:lnTo>
                      <a:pt x="51" y="9"/>
                    </a:lnTo>
                    <a:lnTo>
                      <a:pt x="53" y="14"/>
                    </a:lnTo>
                    <a:lnTo>
                      <a:pt x="58" y="24"/>
                    </a:lnTo>
                    <a:lnTo>
                      <a:pt x="58" y="35"/>
                    </a:lnTo>
                    <a:lnTo>
                      <a:pt x="55" y="42"/>
                    </a:lnTo>
                    <a:lnTo>
                      <a:pt x="53" y="47"/>
                    </a:lnTo>
                    <a:lnTo>
                      <a:pt x="46" y="54"/>
                    </a:lnTo>
                    <a:lnTo>
                      <a:pt x="40" y="56"/>
                    </a:lnTo>
                    <a:lnTo>
                      <a:pt x="35" y="58"/>
                    </a:lnTo>
                    <a:close/>
                    <a:moveTo>
                      <a:pt x="25" y="47"/>
                    </a:moveTo>
                    <a:lnTo>
                      <a:pt x="33" y="47"/>
                    </a:lnTo>
                    <a:lnTo>
                      <a:pt x="36" y="45"/>
                    </a:lnTo>
                    <a:lnTo>
                      <a:pt x="40" y="44"/>
                    </a:lnTo>
                    <a:lnTo>
                      <a:pt x="44" y="39"/>
                    </a:lnTo>
                    <a:lnTo>
                      <a:pt x="46" y="37"/>
                    </a:lnTo>
                    <a:lnTo>
                      <a:pt x="47" y="33"/>
                    </a:lnTo>
                    <a:lnTo>
                      <a:pt x="47" y="26"/>
                    </a:lnTo>
                    <a:lnTo>
                      <a:pt x="44" y="20"/>
                    </a:lnTo>
                    <a:lnTo>
                      <a:pt x="41" y="17"/>
                    </a:lnTo>
                    <a:lnTo>
                      <a:pt x="40" y="15"/>
                    </a:lnTo>
                    <a:lnTo>
                      <a:pt x="36" y="14"/>
                    </a:lnTo>
                    <a:lnTo>
                      <a:pt x="29" y="12"/>
                    </a:lnTo>
                    <a:lnTo>
                      <a:pt x="22" y="14"/>
                    </a:lnTo>
                    <a:lnTo>
                      <a:pt x="20" y="15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4" y="23"/>
                    </a:lnTo>
                    <a:lnTo>
                      <a:pt x="12" y="29"/>
                    </a:lnTo>
                    <a:lnTo>
                      <a:pt x="14" y="37"/>
                    </a:lnTo>
                    <a:lnTo>
                      <a:pt x="15" y="39"/>
                    </a:lnTo>
                    <a:lnTo>
                      <a:pt x="17" y="41"/>
                    </a:lnTo>
                    <a:lnTo>
                      <a:pt x="20" y="44"/>
                    </a:lnTo>
                    <a:lnTo>
                      <a:pt x="25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0"/>
              <p:cNvSpPr/>
              <p:nvPr/>
            </p:nvSpPr>
            <p:spPr>
              <a:xfrm>
                <a:off x="6751589" y="3467179"/>
                <a:ext cx="92075" cy="92077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35" y="58"/>
                    </a:moveTo>
                    <a:lnTo>
                      <a:pt x="24" y="58"/>
                    </a:lnTo>
                    <a:lnTo>
                      <a:pt x="17" y="55"/>
                    </a:lnTo>
                    <a:lnTo>
                      <a:pt x="12" y="53"/>
                    </a:lnTo>
                    <a:lnTo>
                      <a:pt x="5" y="47"/>
                    </a:lnTo>
                    <a:lnTo>
                      <a:pt x="2" y="41"/>
                    </a:lnTo>
                    <a:lnTo>
                      <a:pt x="0" y="35"/>
                    </a:lnTo>
                    <a:lnTo>
                      <a:pt x="0" y="23"/>
                    </a:lnTo>
                    <a:lnTo>
                      <a:pt x="5" y="13"/>
                    </a:lnTo>
                    <a:lnTo>
                      <a:pt x="9" y="9"/>
                    </a:lnTo>
                    <a:lnTo>
                      <a:pt x="12" y="5"/>
                    </a:lnTo>
                    <a:lnTo>
                      <a:pt x="18" y="2"/>
                    </a:lnTo>
                    <a:lnTo>
                      <a:pt x="29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5"/>
                    </a:lnTo>
                    <a:lnTo>
                      <a:pt x="50" y="9"/>
                    </a:lnTo>
                    <a:lnTo>
                      <a:pt x="54" y="14"/>
                    </a:lnTo>
                    <a:lnTo>
                      <a:pt x="57" y="20"/>
                    </a:lnTo>
                    <a:lnTo>
                      <a:pt x="57" y="23"/>
                    </a:lnTo>
                    <a:lnTo>
                      <a:pt x="58" y="29"/>
                    </a:lnTo>
                    <a:lnTo>
                      <a:pt x="57" y="41"/>
                    </a:lnTo>
                    <a:lnTo>
                      <a:pt x="54" y="47"/>
                    </a:lnTo>
                    <a:lnTo>
                      <a:pt x="50" y="51"/>
                    </a:lnTo>
                    <a:lnTo>
                      <a:pt x="45" y="53"/>
                    </a:lnTo>
                    <a:lnTo>
                      <a:pt x="35" y="58"/>
                    </a:lnTo>
                    <a:close/>
                    <a:moveTo>
                      <a:pt x="26" y="47"/>
                    </a:moveTo>
                    <a:lnTo>
                      <a:pt x="33" y="47"/>
                    </a:lnTo>
                    <a:lnTo>
                      <a:pt x="39" y="44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7"/>
                    </a:lnTo>
                    <a:lnTo>
                      <a:pt x="47" y="29"/>
                    </a:lnTo>
                    <a:lnTo>
                      <a:pt x="45" y="22"/>
                    </a:lnTo>
                    <a:lnTo>
                      <a:pt x="44" y="20"/>
                    </a:lnTo>
                    <a:lnTo>
                      <a:pt x="42" y="17"/>
                    </a:lnTo>
                    <a:lnTo>
                      <a:pt x="39" y="15"/>
                    </a:lnTo>
                    <a:lnTo>
                      <a:pt x="36" y="14"/>
                    </a:lnTo>
                    <a:lnTo>
                      <a:pt x="29" y="12"/>
                    </a:lnTo>
                    <a:lnTo>
                      <a:pt x="22" y="14"/>
                    </a:lnTo>
                    <a:lnTo>
                      <a:pt x="20" y="15"/>
                    </a:lnTo>
                    <a:lnTo>
                      <a:pt x="18" y="17"/>
                    </a:lnTo>
                    <a:lnTo>
                      <a:pt x="15" y="20"/>
                    </a:lnTo>
                    <a:lnTo>
                      <a:pt x="12" y="25"/>
                    </a:lnTo>
                    <a:lnTo>
                      <a:pt x="12" y="33"/>
                    </a:lnTo>
                    <a:lnTo>
                      <a:pt x="13" y="37"/>
                    </a:lnTo>
                    <a:lnTo>
                      <a:pt x="15" y="39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6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0"/>
              <p:cNvSpPr/>
              <p:nvPr/>
            </p:nvSpPr>
            <p:spPr>
              <a:xfrm>
                <a:off x="6419814" y="3686259"/>
                <a:ext cx="92075" cy="92077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29" y="58"/>
                    </a:moveTo>
                    <a:lnTo>
                      <a:pt x="18" y="56"/>
                    </a:lnTo>
                    <a:lnTo>
                      <a:pt x="12" y="53"/>
                    </a:lnTo>
                    <a:lnTo>
                      <a:pt x="8" y="49"/>
                    </a:lnTo>
                    <a:lnTo>
                      <a:pt x="5" y="44"/>
                    </a:lnTo>
                    <a:lnTo>
                      <a:pt x="2" y="39"/>
                    </a:lnTo>
                    <a:lnTo>
                      <a:pt x="0" y="34"/>
                    </a:lnTo>
                    <a:lnTo>
                      <a:pt x="0" y="23"/>
                    </a:lnTo>
                    <a:lnTo>
                      <a:pt x="3" y="16"/>
                    </a:lnTo>
                    <a:lnTo>
                      <a:pt x="5" y="11"/>
                    </a:lnTo>
                    <a:lnTo>
                      <a:pt x="12" y="5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5" y="0"/>
                    </a:lnTo>
                    <a:lnTo>
                      <a:pt x="46" y="5"/>
                    </a:lnTo>
                    <a:lnTo>
                      <a:pt x="50" y="8"/>
                    </a:lnTo>
                    <a:lnTo>
                      <a:pt x="54" y="1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7" y="34"/>
                    </a:lnTo>
                    <a:lnTo>
                      <a:pt x="56" y="39"/>
                    </a:lnTo>
                    <a:lnTo>
                      <a:pt x="54" y="45"/>
                    </a:lnTo>
                    <a:lnTo>
                      <a:pt x="50" y="49"/>
                    </a:lnTo>
                    <a:lnTo>
                      <a:pt x="45" y="53"/>
                    </a:lnTo>
                    <a:lnTo>
                      <a:pt x="39" y="56"/>
                    </a:lnTo>
                    <a:lnTo>
                      <a:pt x="35" y="57"/>
                    </a:lnTo>
                    <a:lnTo>
                      <a:pt x="29" y="58"/>
                    </a:lnTo>
                    <a:close/>
                    <a:moveTo>
                      <a:pt x="22" y="44"/>
                    </a:moveTo>
                    <a:lnTo>
                      <a:pt x="29" y="46"/>
                    </a:lnTo>
                    <a:lnTo>
                      <a:pt x="36" y="44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8"/>
                    </a:lnTo>
                    <a:lnTo>
                      <a:pt x="45" y="35"/>
                    </a:lnTo>
                    <a:lnTo>
                      <a:pt x="47" y="29"/>
                    </a:lnTo>
                    <a:lnTo>
                      <a:pt x="45" y="21"/>
                    </a:lnTo>
                    <a:lnTo>
                      <a:pt x="44" y="19"/>
                    </a:lnTo>
                    <a:lnTo>
                      <a:pt x="42" y="17"/>
                    </a:lnTo>
                    <a:lnTo>
                      <a:pt x="39" y="14"/>
                    </a:lnTo>
                    <a:lnTo>
                      <a:pt x="33" y="11"/>
                    </a:lnTo>
                    <a:lnTo>
                      <a:pt x="25" y="11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12" y="25"/>
                    </a:lnTo>
                    <a:lnTo>
                      <a:pt x="12" y="32"/>
                    </a:lnTo>
                    <a:lnTo>
                      <a:pt x="13" y="35"/>
                    </a:lnTo>
                    <a:lnTo>
                      <a:pt x="15" y="38"/>
                    </a:lnTo>
                    <a:lnTo>
                      <a:pt x="18" y="41"/>
                    </a:lnTo>
                    <a:lnTo>
                      <a:pt x="20" y="43"/>
                    </a:lnTo>
                    <a:lnTo>
                      <a:pt x="22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0"/>
              <p:cNvSpPr/>
              <p:nvPr/>
            </p:nvSpPr>
            <p:spPr>
              <a:xfrm>
                <a:off x="6661111" y="3241749"/>
                <a:ext cx="19200" cy="90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0"/>
              <p:cNvSpPr/>
              <p:nvPr/>
            </p:nvSpPr>
            <p:spPr>
              <a:xfrm>
                <a:off x="6624599" y="3276672"/>
                <a:ext cx="92100" cy="19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0"/>
              <p:cNvSpPr/>
              <p:nvPr/>
            </p:nvSpPr>
            <p:spPr>
              <a:xfrm>
                <a:off x="6583337" y="3660865"/>
                <a:ext cx="174623" cy="17463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10" extrusionOk="0">
                    <a:moveTo>
                      <a:pt x="55" y="110"/>
                    </a:moveTo>
                    <a:lnTo>
                      <a:pt x="43" y="109"/>
                    </a:lnTo>
                    <a:lnTo>
                      <a:pt x="34" y="106"/>
                    </a:lnTo>
                    <a:lnTo>
                      <a:pt x="24" y="100"/>
                    </a:lnTo>
                    <a:lnTo>
                      <a:pt x="15" y="93"/>
                    </a:lnTo>
                    <a:lnTo>
                      <a:pt x="10" y="85"/>
                    </a:lnTo>
                    <a:lnTo>
                      <a:pt x="4" y="76"/>
                    </a:lnTo>
                    <a:lnTo>
                      <a:pt x="1" y="66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5" y="33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25" y="9"/>
                    </a:lnTo>
                    <a:lnTo>
                      <a:pt x="34" y="4"/>
                    </a:lnTo>
                    <a:lnTo>
                      <a:pt x="44" y="1"/>
                    </a:lnTo>
                    <a:lnTo>
                      <a:pt x="55" y="0"/>
                    </a:lnTo>
                    <a:lnTo>
                      <a:pt x="67" y="1"/>
                    </a:lnTo>
                    <a:lnTo>
                      <a:pt x="77" y="5"/>
                    </a:lnTo>
                    <a:lnTo>
                      <a:pt x="86" y="9"/>
                    </a:lnTo>
                    <a:lnTo>
                      <a:pt x="94" y="16"/>
                    </a:lnTo>
                    <a:lnTo>
                      <a:pt x="101" y="24"/>
                    </a:lnTo>
                    <a:lnTo>
                      <a:pt x="106" y="34"/>
                    </a:lnTo>
                    <a:lnTo>
                      <a:pt x="109" y="44"/>
                    </a:lnTo>
                    <a:lnTo>
                      <a:pt x="110" y="54"/>
                    </a:lnTo>
                    <a:lnTo>
                      <a:pt x="109" y="67"/>
                    </a:lnTo>
                    <a:lnTo>
                      <a:pt x="105" y="77"/>
                    </a:lnTo>
                    <a:lnTo>
                      <a:pt x="101" y="86"/>
                    </a:lnTo>
                    <a:lnTo>
                      <a:pt x="94" y="94"/>
                    </a:lnTo>
                    <a:lnTo>
                      <a:pt x="85" y="100"/>
                    </a:lnTo>
                    <a:lnTo>
                      <a:pt x="76" y="106"/>
                    </a:lnTo>
                    <a:lnTo>
                      <a:pt x="66" y="109"/>
                    </a:lnTo>
                    <a:lnTo>
                      <a:pt x="55" y="110"/>
                    </a:lnTo>
                    <a:close/>
                    <a:moveTo>
                      <a:pt x="46" y="97"/>
                    </a:moveTo>
                    <a:lnTo>
                      <a:pt x="55" y="98"/>
                    </a:lnTo>
                    <a:lnTo>
                      <a:pt x="64" y="97"/>
                    </a:lnTo>
                    <a:lnTo>
                      <a:pt x="72" y="94"/>
                    </a:lnTo>
                    <a:lnTo>
                      <a:pt x="79" y="90"/>
                    </a:lnTo>
                    <a:lnTo>
                      <a:pt x="86" y="85"/>
                    </a:lnTo>
                    <a:lnTo>
                      <a:pt x="91" y="80"/>
                    </a:lnTo>
                    <a:lnTo>
                      <a:pt x="95" y="72"/>
                    </a:lnTo>
                    <a:lnTo>
                      <a:pt x="98" y="64"/>
                    </a:lnTo>
                    <a:lnTo>
                      <a:pt x="99" y="54"/>
                    </a:lnTo>
                    <a:lnTo>
                      <a:pt x="98" y="46"/>
                    </a:lnTo>
                    <a:lnTo>
                      <a:pt x="95" y="38"/>
                    </a:lnTo>
                    <a:lnTo>
                      <a:pt x="91" y="30"/>
                    </a:lnTo>
                    <a:lnTo>
                      <a:pt x="86" y="23"/>
                    </a:lnTo>
                    <a:lnTo>
                      <a:pt x="79" y="19"/>
                    </a:lnTo>
                    <a:lnTo>
                      <a:pt x="72" y="16"/>
                    </a:lnTo>
                    <a:lnTo>
                      <a:pt x="64" y="13"/>
                    </a:lnTo>
                    <a:lnTo>
                      <a:pt x="55" y="12"/>
                    </a:lnTo>
                    <a:lnTo>
                      <a:pt x="46" y="13"/>
                    </a:lnTo>
                    <a:lnTo>
                      <a:pt x="38" y="16"/>
                    </a:lnTo>
                    <a:lnTo>
                      <a:pt x="31" y="19"/>
                    </a:lnTo>
                    <a:lnTo>
                      <a:pt x="24" y="23"/>
                    </a:lnTo>
                    <a:lnTo>
                      <a:pt x="19" y="30"/>
                    </a:lnTo>
                    <a:lnTo>
                      <a:pt x="15" y="38"/>
                    </a:lnTo>
                    <a:lnTo>
                      <a:pt x="12" y="46"/>
                    </a:lnTo>
                    <a:lnTo>
                      <a:pt x="12" y="54"/>
                    </a:lnTo>
                    <a:lnTo>
                      <a:pt x="12" y="64"/>
                    </a:lnTo>
                    <a:lnTo>
                      <a:pt x="15" y="72"/>
                    </a:lnTo>
                    <a:lnTo>
                      <a:pt x="19" y="80"/>
                    </a:lnTo>
                    <a:lnTo>
                      <a:pt x="24" y="85"/>
                    </a:lnTo>
                    <a:lnTo>
                      <a:pt x="31" y="90"/>
                    </a:lnTo>
                    <a:lnTo>
                      <a:pt x="38" y="94"/>
                    </a:lnTo>
                    <a:lnTo>
                      <a:pt x="46" y="9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0"/>
              <p:cNvSpPr/>
              <p:nvPr/>
            </p:nvSpPr>
            <p:spPr>
              <a:xfrm>
                <a:off x="6661124" y="3702140"/>
                <a:ext cx="19200" cy="90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0"/>
              <p:cNvSpPr/>
              <p:nvPr/>
            </p:nvSpPr>
            <p:spPr>
              <a:xfrm>
                <a:off x="6624638" y="3738564"/>
                <a:ext cx="92100" cy="1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50"/>
            <p:cNvGrpSpPr/>
            <p:nvPr/>
          </p:nvGrpSpPr>
          <p:grpSpPr>
            <a:xfrm>
              <a:off x="1690846" y="2036285"/>
              <a:ext cx="650876" cy="563563"/>
              <a:chOff x="8116888" y="3217863"/>
              <a:chExt cx="650876" cy="563563"/>
            </a:xfrm>
          </p:grpSpPr>
          <p:sp>
            <p:nvSpPr>
              <p:cNvPr id="439" name="Google Shape;439;p50"/>
              <p:cNvSpPr/>
              <p:nvPr/>
            </p:nvSpPr>
            <p:spPr>
              <a:xfrm>
                <a:off x="8166101" y="3440113"/>
                <a:ext cx="263525" cy="296863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87" extrusionOk="0">
                    <a:moveTo>
                      <a:pt x="166" y="187"/>
                    </a:moveTo>
                    <a:lnTo>
                      <a:pt x="18" y="187"/>
                    </a:lnTo>
                    <a:lnTo>
                      <a:pt x="13" y="186"/>
                    </a:lnTo>
                    <a:lnTo>
                      <a:pt x="6" y="181"/>
                    </a:lnTo>
                    <a:lnTo>
                      <a:pt x="1" y="174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166"/>
                    </a:lnTo>
                    <a:lnTo>
                      <a:pt x="13" y="170"/>
                    </a:lnTo>
                    <a:lnTo>
                      <a:pt x="13" y="173"/>
                    </a:lnTo>
                    <a:lnTo>
                      <a:pt x="16" y="174"/>
                    </a:lnTo>
                    <a:lnTo>
                      <a:pt x="20" y="175"/>
                    </a:lnTo>
                    <a:lnTo>
                      <a:pt x="166" y="175"/>
                    </a:lnTo>
                    <a:lnTo>
                      <a:pt x="166" y="187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0"/>
              <p:cNvSpPr/>
              <p:nvPr/>
            </p:nvSpPr>
            <p:spPr>
              <a:xfrm>
                <a:off x="8359776" y="3303588"/>
                <a:ext cx="407988" cy="4333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73" extrusionOk="0">
                    <a:moveTo>
                      <a:pt x="238" y="273"/>
                    </a:moveTo>
                    <a:lnTo>
                      <a:pt x="213" y="273"/>
                    </a:lnTo>
                    <a:lnTo>
                      <a:pt x="213" y="261"/>
                    </a:lnTo>
                    <a:lnTo>
                      <a:pt x="238" y="261"/>
                    </a:lnTo>
                    <a:lnTo>
                      <a:pt x="242" y="260"/>
                    </a:lnTo>
                    <a:lnTo>
                      <a:pt x="243" y="259"/>
                    </a:lnTo>
                    <a:lnTo>
                      <a:pt x="245" y="256"/>
                    </a:lnTo>
                    <a:lnTo>
                      <a:pt x="246" y="252"/>
                    </a:lnTo>
                    <a:lnTo>
                      <a:pt x="246" y="20"/>
                    </a:lnTo>
                    <a:lnTo>
                      <a:pt x="245" y="16"/>
                    </a:lnTo>
                    <a:lnTo>
                      <a:pt x="243" y="13"/>
                    </a:lnTo>
                    <a:lnTo>
                      <a:pt x="242" y="12"/>
                    </a:lnTo>
                    <a:lnTo>
                      <a:pt x="238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46" y="1"/>
                    </a:lnTo>
                    <a:lnTo>
                      <a:pt x="253" y="5"/>
                    </a:lnTo>
                    <a:lnTo>
                      <a:pt x="256" y="12"/>
                    </a:lnTo>
                    <a:lnTo>
                      <a:pt x="257" y="19"/>
                    </a:lnTo>
                    <a:lnTo>
                      <a:pt x="257" y="254"/>
                    </a:lnTo>
                    <a:lnTo>
                      <a:pt x="256" y="260"/>
                    </a:lnTo>
                    <a:lnTo>
                      <a:pt x="253" y="267"/>
                    </a:lnTo>
                    <a:lnTo>
                      <a:pt x="246" y="272"/>
                    </a:lnTo>
                    <a:lnTo>
                      <a:pt x="238" y="273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0"/>
              <p:cNvSpPr/>
              <p:nvPr/>
            </p:nvSpPr>
            <p:spPr>
              <a:xfrm>
                <a:off x="8221664" y="3462338"/>
                <a:ext cx="2000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52" extrusionOk="0">
                    <a:moveTo>
                      <a:pt x="126" y="152"/>
                    </a:moveTo>
                    <a:lnTo>
                      <a:pt x="0" y="152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141"/>
                    </a:lnTo>
                    <a:lnTo>
                      <a:pt x="126" y="141"/>
                    </a:lnTo>
                    <a:lnTo>
                      <a:pt x="126" y="15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0"/>
              <p:cNvSpPr/>
              <p:nvPr/>
            </p:nvSpPr>
            <p:spPr>
              <a:xfrm>
                <a:off x="8366126" y="3336926"/>
                <a:ext cx="354013" cy="366713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31" extrusionOk="0">
                    <a:moveTo>
                      <a:pt x="223" y="231"/>
                    </a:moveTo>
                    <a:lnTo>
                      <a:pt x="212" y="231"/>
                    </a:lnTo>
                    <a:lnTo>
                      <a:pt x="212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223" y="0"/>
                    </a:lnTo>
                    <a:lnTo>
                      <a:pt x="223" y="231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0"/>
              <p:cNvSpPr/>
              <p:nvPr/>
            </p:nvSpPr>
            <p:spPr>
              <a:xfrm>
                <a:off x="8191501" y="3494088"/>
                <a:ext cx="18900" cy="52500"/>
              </a:xfrm>
              <a:prstGeom prst="rect">
                <a:avLst/>
              </a:pr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0"/>
              <p:cNvSpPr/>
              <p:nvPr/>
            </p:nvSpPr>
            <p:spPr>
              <a:xfrm>
                <a:off x="8724901" y="3502026"/>
                <a:ext cx="18900" cy="38100"/>
              </a:xfrm>
              <a:prstGeom prst="rect">
                <a:avLst/>
              </a:pr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50"/>
              <p:cNvSpPr/>
              <p:nvPr/>
            </p:nvSpPr>
            <p:spPr>
              <a:xfrm>
                <a:off x="8407401" y="3430588"/>
                <a:ext cx="155575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12" extrusionOk="0">
                    <a:moveTo>
                      <a:pt x="0" y="112"/>
                    </a:moveTo>
                    <a:lnTo>
                      <a:pt x="0" y="0"/>
                    </a:lnTo>
                    <a:lnTo>
                      <a:pt x="48" y="28"/>
                    </a:lnTo>
                    <a:lnTo>
                      <a:pt x="98" y="56"/>
                    </a:lnTo>
                    <a:lnTo>
                      <a:pt x="48" y="84"/>
                    </a:lnTo>
                    <a:lnTo>
                      <a:pt x="0" y="112"/>
                    </a:lnTo>
                    <a:close/>
                    <a:moveTo>
                      <a:pt x="12" y="19"/>
                    </a:moveTo>
                    <a:lnTo>
                      <a:pt x="12" y="93"/>
                    </a:lnTo>
                    <a:lnTo>
                      <a:pt x="42" y="75"/>
                    </a:lnTo>
                    <a:lnTo>
                      <a:pt x="74" y="56"/>
                    </a:lnTo>
                    <a:lnTo>
                      <a:pt x="42" y="38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50"/>
              <p:cNvSpPr/>
              <p:nvPr/>
            </p:nvSpPr>
            <p:spPr>
              <a:xfrm>
                <a:off x="8116888" y="3217863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8" extrusionOk="0">
                    <a:moveTo>
                      <a:pt x="93" y="168"/>
                    </a:moveTo>
                    <a:lnTo>
                      <a:pt x="75" y="168"/>
                    </a:lnTo>
                    <a:lnTo>
                      <a:pt x="60" y="164"/>
                    </a:lnTo>
                    <a:lnTo>
                      <a:pt x="51" y="161"/>
                    </a:lnTo>
                    <a:lnTo>
                      <a:pt x="44" y="157"/>
                    </a:lnTo>
                    <a:lnTo>
                      <a:pt x="31" y="149"/>
                    </a:lnTo>
                    <a:lnTo>
                      <a:pt x="19" y="137"/>
                    </a:lnTo>
                    <a:lnTo>
                      <a:pt x="14" y="130"/>
                    </a:lnTo>
                    <a:lnTo>
                      <a:pt x="10" y="123"/>
                    </a:lnTo>
                    <a:lnTo>
                      <a:pt x="7" y="117"/>
                    </a:lnTo>
                    <a:lnTo>
                      <a:pt x="4" y="109"/>
                    </a:lnTo>
                    <a:lnTo>
                      <a:pt x="2" y="101"/>
                    </a:lnTo>
                    <a:lnTo>
                      <a:pt x="0" y="84"/>
                    </a:lnTo>
                    <a:lnTo>
                      <a:pt x="2" y="68"/>
                    </a:lnTo>
                    <a:lnTo>
                      <a:pt x="4" y="60"/>
                    </a:lnTo>
                    <a:lnTo>
                      <a:pt x="7" y="52"/>
                    </a:lnTo>
                    <a:lnTo>
                      <a:pt x="11" y="44"/>
                    </a:lnTo>
                    <a:lnTo>
                      <a:pt x="14" y="38"/>
                    </a:lnTo>
                    <a:lnTo>
                      <a:pt x="18" y="30"/>
                    </a:lnTo>
                    <a:lnTo>
                      <a:pt x="25" y="24"/>
                    </a:lnTo>
                    <a:lnTo>
                      <a:pt x="38" y="14"/>
                    </a:lnTo>
                    <a:lnTo>
                      <a:pt x="45" y="9"/>
                    </a:lnTo>
                    <a:lnTo>
                      <a:pt x="60" y="3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93" y="0"/>
                    </a:lnTo>
                    <a:lnTo>
                      <a:pt x="102" y="1"/>
                    </a:lnTo>
                    <a:lnTo>
                      <a:pt x="108" y="3"/>
                    </a:lnTo>
                    <a:lnTo>
                      <a:pt x="116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44" y="25"/>
                    </a:lnTo>
                    <a:lnTo>
                      <a:pt x="149" y="31"/>
                    </a:lnTo>
                    <a:lnTo>
                      <a:pt x="154" y="38"/>
                    </a:lnTo>
                    <a:lnTo>
                      <a:pt x="159" y="45"/>
                    </a:lnTo>
                    <a:lnTo>
                      <a:pt x="162" y="52"/>
                    </a:lnTo>
                    <a:lnTo>
                      <a:pt x="165" y="59"/>
                    </a:lnTo>
                    <a:lnTo>
                      <a:pt x="166" y="67"/>
                    </a:lnTo>
                    <a:lnTo>
                      <a:pt x="168" y="84"/>
                    </a:lnTo>
                    <a:lnTo>
                      <a:pt x="166" y="100"/>
                    </a:lnTo>
                    <a:lnTo>
                      <a:pt x="165" y="109"/>
                    </a:lnTo>
                    <a:lnTo>
                      <a:pt x="158" y="123"/>
                    </a:lnTo>
                    <a:lnTo>
                      <a:pt x="154" y="131"/>
                    </a:lnTo>
                    <a:lnTo>
                      <a:pt x="143" y="143"/>
                    </a:lnTo>
                    <a:lnTo>
                      <a:pt x="136" y="149"/>
                    </a:lnTo>
                    <a:lnTo>
                      <a:pt x="131" y="153"/>
                    </a:lnTo>
                    <a:lnTo>
                      <a:pt x="116" y="162"/>
                    </a:lnTo>
                    <a:lnTo>
                      <a:pt x="107" y="164"/>
                    </a:lnTo>
                    <a:lnTo>
                      <a:pt x="102" y="166"/>
                    </a:lnTo>
                    <a:lnTo>
                      <a:pt x="93" y="168"/>
                    </a:lnTo>
                    <a:close/>
                    <a:moveTo>
                      <a:pt x="77" y="156"/>
                    </a:moveTo>
                    <a:lnTo>
                      <a:pt x="91" y="156"/>
                    </a:lnTo>
                    <a:lnTo>
                      <a:pt x="99" y="154"/>
                    </a:lnTo>
                    <a:lnTo>
                      <a:pt x="104" y="152"/>
                    </a:lnTo>
                    <a:lnTo>
                      <a:pt x="112" y="150"/>
                    </a:lnTo>
                    <a:lnTo>
                      <a:pt x="125" y="144"/>
                    </a:lnTo>
                    <a:lnTo>
                      <a:pt x="130" y="140"/>
                    </a:lnTo>
                    <a:lnTo>
                      <a:pt x="135" y="135"/>
                    </a:lnTo>
                    <a:lnTo>
                      <a:pt x="144" y="124"/>
                    </a:lnTo>
                    <a:lnTo>
                      <a:pt x="148" y="118"/>
                    </a:lnTo>
                    <a:lnTo>
                      <a:pt x="153" y="105"/>
                    </a:lnTo>
                    <a:lnTo>
                      <a:pt x="155" y="98"/>
                    </a:lnTo>
                    <a:lnTo>
                      <a:pt x="157" y="84"/>
                    </a:lnTo>
                    <a:lnTo>
                      <a:pt x="155" y="69"/>
                    </a:lnTo>
                    <a:lnTo>
                      <a:pt x="153" y="63"/>
                    </a:lnTo>
                    <a:lnTo>
                      <a:pt x="150" y="56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39" y="38"/>
                    </a:lnTo>
                    <a:lnTo>
                      <a:pt x="135" y="32"/>
                    </a:lnTo>
                    <a:lnTo>
                      <a:pt x="125" y="24"/>
                    </a:lnTo>
                    <a:lnTo>
                      <a:pt x="118" y="20"/>
                    </a:lnTo>
                    <a:lnTo>
                      <a:pt x="112" y="18"/>
                    </a:lnTo>
                    <a:lnTo>
                      <a:pt x="104" y="15"/>
                    </a:lnTo>
                    <a:lnTo>
                      <a:pt x="99" y="13"/>
                    </a:lnTo>
                    <a:lnTo>
                      <a:pt x="92" y="12"/>
                    </a:lnTo>
                    <a:lnTo>
                      <a:pt x="76" y="12"/>
                    </a:lnTo>
                    <a:lnTo>
                      <a:pt x="70" y="13"/>
                    </a:lnTo>
                    <a:lnTo>
                      <a:pt x="63" y="15"/>
                    </a:lnTo>
                    <a:lnTo>
                      <a:pt x="50" y="20"/>
                    </a:lnTo>
                    <a:lnTo>
                      <a:pt x="44" y="24"/>
                    </a:lnTo>
                    <a:lnTo>
                      <a:pt x="33" y="32"/>
                    </a:lnTo>
                    <a:lnTo>
                      <a:pt x="28" y="38"/>
                    </a:lnTo>
                    <a:lnTo>
                      <a:pt x="24" y="44"/>
                    </a:lnTo>
                    <a:lnTo>
                      <a:pt x="20" y="50"/>
                    </a:lnTo>
                    <a:lnTo>
                      <a:pt x="17" y="57"/>
                    </a:lnTo>
                    <a:lnTo>
                      <a:pt x="15" y="63"/>
                    </a:lnTo>
                    <a:lnTo>
                      <a:pt x="14" y="70"/>
                    </a:lnTo>
                    <a:lnTo>
                      <a:pt x="12" y="84"/>
                    </a:lnTo>
                    <a:lnTo>
                      <a:pt x="14" y="99"/>
                    </a:lnTo>
                    <a:lnTo>
                      <a:pt x="15" y="105"/>
                    </a:lnTo>
                    <a:lnTo>
                      <a:pt x="18" y="113"/>
                    </a:lnTo>
                    <a:lnTo>
                      <a:pt x="20" y="119"/>
                    </a:lnTo>
                    <a:lnTo>
                      <a:pt x="24" y="124"/>
                    </a:lnTo>
                    <a:lnTo>
                      <a:pt x="29" y="130"/>
                    </a:lnTo>
                    <a:lnTo>
                      <a:pt x="39" y="140"/>
                    </a:lnTo>
                    <a:lnTo>
                      <a:pt x="49" y="148"/>
                    </a:lnTo>
                    <a:lnTo>
                      <a:pt x="56" y="150"/>
                    </a:lnTo>
                    <a:lnTo>
                      <a:pt x="63" y="152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0"/>
              <p:cNvSpPr/>
              <p:nvPr/>
            </p:nvSpPr>
            <p:spPr>
              <a:xfrm>
                <a:off x="8151813" y="3354388"/>
                <a:ext cx="190500" cy="1301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69" y="82"/>
                    </a:moveTo>
                    <a:lnTo>
                      <a:pt x="61" y="82"/>
                    </a:lnTo>
                    <a:lnTo>
                      <a:pt x="44" y="80"/>
                    </a:lnTo>
                    <a:lnTo>
                      <a:pt x="37" y="78"/>
                    </a:lnTo>
                    <a:lnTo>
                      <a:pt x="37" y="78"/>
                    </a:lnTo>
                    <a:lnTo>
                      <a:pt x="22" y="71"/>
                    </a:lnTo>
                    <a:lnTo>
                      <a:pt x="14" y="67"/>
                    </a:lnTo>
                    <a:lnTo>
                      <a:pt x="0" y="56"/>
                    </a:lnTo>
                    <a:lnTo>
                      <a:pt x="0" y="29"/>
                    </a:lnTo>
                    <a:lnTo>
                      <a:pt x="1" y="22"/>
                    </a:lnTo>
                    <a:lnTo>
                      <a:pt x="6" y="15"/>
                    </a:lnTo>
                    <a:lnTo>
                      <a:pt x="12" y="9"/>
                    </a:lnTo>
                    <a:lnTo>
                      <a:pt x="18" y="5"/>
                    </a:lnTo>
                    <a:lnTo>
                      <a:pt x="29" y="2"/>
                    </a:lnTo>
                    <a:lnTo>
                      <a:pt x="39" y="1"/>
                    </a:lnTo>
                    <a:lnTo>
                      <a:pt x="51" y="0"/>
                    </a:lnTo>
                    <a:lnTo>
                      <a:pt x="72" y="0"/>
                    </a:lnTo>
                    <a:lnTo>
                      <a:pt x="82" y="1"/>
                    </a:lnTo>
                    <a:lnTo>
                      <a:pt x="93" y="2"/>
                    </a:lnTo>
                    <a:lnTo>
                      <a:pt x="104" y="6"/>
                    </a:lnTo>
                    <a:lnTo>
                      <a:pt x="111" y="9"/>
                    </a:lnTo>
                    <a:lnTo>
                      <a:pt x="115" y="16"/>
                    </a:lnTo>
                    <a:lnTo>
                      <a:pt x="119" y="22"/>
                    </a:lnTo>
                    <a:lnTo>
                      <a:pt x="120" y="30"/>
                    </a:lnTo>
                    <a:lnTo>
                      <a:pt x="120" y="57"/>
                    </a:lnTo>
                    <a:lnTo>
                      <a:pt x="113" y="64"/>
                    </a:lnTo>
                    <a:lnTo>
                      <a:pt x="106" y="69"/>
                    </a:lnTo>
                    <a:lnTo>
                      <a:pt x="99" y="74"/>
                    </a:lnTo>
                    <a:lnTo>
                      <a:pt x="96" y="75"/>
                    </a:lnTo>
                    <a:lnTo>
                      <a:pt x="96" y="76"/>
                    </a:lnTo>
                    <a:lnTo>
                      <a:pt x="92" y="77"/>
                    </a:lnTo>
                    <a:lnTo>
                      <a:pt x="84" y="80"/>
                    </a:lnTo>
                    <a:lnTo>
                      <a:pt x="84" y="79"/>
                    </a:lnTo>
                    <a:lnTo>
                      <a:pt x="78" y="81"/>
                    </a:lnTo>
                    <a:lnTo>
                      <a:pt x="69" y="82"/>
                    </a:lnTo>
                    <a:close/>
                    <a:moveTo>
                      <a:pt x="62" y="70"/>
                    </a:moveTo>
                    <a:lnTo>
                      <a:pt x="69" y="70"/>
                    </a:lnTo>
                    <a:lnTo>
                      <a:pt x="76" y="69"/>
                    </a:lnTo>
                    <a:lnTo>
                      <a:pt x="84" y="66"/>
                    </a:lnTo>
                    <a:lnTo>
                      <a:pt x="84" y="34"/>
                    </a:lnTo>
                    <a:lnTo>
                      <a:pt x="96" y="34"/>
                    </a:lnTo>
                    <a:lnTo>
                      <a:pt x="96" y="62"/>
                    </a:lnTo>
                    <a:lnTo>
                      <a:pt x="100" y="60"/>
                    </a:lnTo>
                    <a:lnTo>
                      <a:pt x="106" y="55"/>
                    </a:lnTo>
                    <a:lnTo>
                      <a:pt x="109" y="53"/>
                    </a:lnTo>
                    <a:lnTo>
                      <a:pt x="109" y="30"/>
                    </a:lnTo>
                    <a:lnTo>
                      <a:pt x="108" y="26"/>
                    </a:lnTo>
                    <a:lnTo>
                      <a:pt x="106" y="22"/>
                    </a:lnTo>
                    <a:lnTo>
                      <a:pt x="103" y="19"/>
                    </a:lnTo>
                    <a:lnTo>
                      <a:pt x="99" y="17"/>
                    </a:lnTo>
                    <a:lnTo>
                      <a:pt x="90" y="14"/>
                    </a:lnTo>
                    <a:lnTo>
                      <a:pt x="80" y="12"/>
                    </a:lnTo>
                    <a:lnTo>
                      <a:pt x="71" y="11"/>
                    </a:lnTo>
                    <a:lnTo>
                      <a:pt x="51" y="11"/>
                    </a:lnTo>
                    <a:lnTo>
                      <a:pt x="41" y="12"/>
                    </a:lnTo>
                    <a:lnTo>
                      <a:pt x="31" y="14"/>
                    </a:lnTo>
                    <a:lnTo>
                      <a:pt x="22" y="17"/>
                    </a:lnTo>
                    <a:lnTo>
                      <a:pt x="19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2" y="30"/>
                    </a:lnTo>
                    <a:lnTo>
                      <a:pt x="12" y="50"/>
                    </a:lnTo>
                    <a:lnTo>
                      <a:pt x="21" y="58"/>
                    </a:lnTo>
                    <a:lnTo>
                      <a:pt x="25" y="61"/>
                    </a:lnTo>
                    <a:lnTo>
                      <a:pt x="25" y="34"/>
                    </a:lnTo>
                    <a:lnTo>
                      <a:pt x="37" y="34"/>
                    </a:lnTo>
                    <a:lnTo>
                      <a:pt x="37" y="65"/>
                    </a:lnTo>
                    <a:lnTo>
                      <a:pt x="41" y="66"/>
                    </a:lnTo>
                    <a:lnTo>
                      <a:pt x="47" y="68"/>
                    </a:lnTo>
                    <a:lnTo>
                      <a:pt x="62" y="70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0"/>
              <p:cNvSpPr/>
              <p:nvPr/>
            </p:nvSpPr>
            <p:spPr>
              <a:xfrm>
                <a:off x="8194676" y="3263901"/>
                <a:ext cx="106363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67" h="67" extrusionOk="0">
                    <a:moveTo>
                      <a:pt x="33" y="67"/>
                    </a:moveTo>
                    <a:lnTo>
                      <a:pt x="26" y="66"/>
                    </a:lnTo>
                    <a:lnTo>
                      <a:pt x="21" y="64"/>
                    </a:lnTo>
                    <a:lnTo>
                      <a:pt x="15" y="61"/>
                    </a:lnTo>
                    <a:lnTo>
                      <a:pt x="9" y="57"/>
                    </a:lnTo>
                    <a:lnTo>
                      <a:pt x="6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27"/>
                    </a:lnTo>
                    <a:lnTo>
                      <a:pt x="3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47" y="3"/>
                    </a:lnTo>
                    <a:lnTo>
                      <a:pt x="53" y="6"/>
                    </a:lnTo>
                    <a:lnTo>
                      <a:pt x="56" y="10"/>
                    </a:lnTo>
                    <a:lnTo>
                      <a:pt x="61" y="15"/>
                    </a:lnTo>
                    <a:lnTo>
                      <a:pt x="65" y="21"/>
                    </a:lnTo>
                    <a:lnTo>
                      <a:pt x="67" y="33"/>
                    </a:lnTo>
                    <a:lnTo>
                      <a:pt x="65" y="46"/>
                    </a:lnTo>
                    <a:lnTo>
                      <a:pt x="60" y="53"/>
                    </a:lnTo>
                    <a:lnTo>
                      <a:pt x="52" y="61"/>
                    </a:lnTo>
                    <a:lnTo>
                      <a:pt x="40" y="66"/>
                    </a:lnTo>
                    <a:lnTo>
                      <a:pt x="33" y="67"/>
                    </a:lnTo>
                    <a:close/>
                    <a:moveTo>
                      <a:pt x="30" y="55"/>
                    </a:moveTo>
                    <a:lnTo>
                      <a:pt x="33" y="56"/>
                    </a:lnTo>
                    <a:lnTo>
                      <a:pt x="37" y="55"/>
                    </a:lnTo>
                    <a:lnTo>
                      <a:pt x="46" y="52"/>
                    </a:lnTo>
                    <a:lnTo>
                      <a:pt x="52" y="45"/>
                    </a:lnTo>
                    <a:lnTo>
                      <a:pt x="54" y="42"/>
                    </a:lnTo>
                    <a:lnTo>
                      <a:pt x="55" y="33"/>
                    </a:lnTo>
                    <a:lnTo>
                      <a:pt x="54" y="25"/>
                    </a:lnTo>
                    <a:lnTo>
                      <a:pt x="52" y="22"/>
                    </a:lnTo>
                    <a:lnTo>
                      <a:pt x="49" y="19"/>
                    </a:lnTo>
                    <a:lnTo>
                      <a:pt x="46" y="16"/>
                    </a:lnTo>
                    <a:lnTo>
                      <a:pt x="41" y="13"/>
                    </a:lnTo>
                    <a:lnTo>
                      <a:pt x="38" y="12"/>
                    </a:lnTo>
                    <a:lnTo>
                      <a:pt x="29" y="12"/>
                    </a:lnTo>
                    <a:lnTo>
                      <a:pt x="25" y="13"/>
                    </a:lnTo>
                    <a:lnTo>
                      <a:pt x="21" y="16"/>
                    </a:lnTo>
                    <a:lnTo>
                      <a:pt x="18" y="18"/>
                    </a:lnTo>
                    <a:lnTo>
                      <a:pt x="16" y="21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2" y="38"/>
                    </a:lnTo>
                    <a:lnTo>
                      <a:pt x="13" y="41"/>
                    </a:lnTo>
                    <a:lnTo>
                      <a:pt x="16" y="46"/>
                    </a:lnTo>
                    <a:lnTo>
                      <a:pt x="19" y="49"/>
                    </a:lnTo>
                    <a:lnTo>
                      <a:pt x="21" y="52"/>
                    </a:lnTo>
                    <a:lnTo>
                      <a:pt x="25" y="53"/>
                    </a:lnTo>
                    <a:lnTo>
                      <a:pt x="30" y="55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0"/>
              <p:cNvSpPr/>
              <p:nvPr/>
            </p:nvSpPr>
            <p:spPr>
              <a:xfrm>
                <a:off x="8601076" y="3654426"/>
                <a:ext cx="698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22" y="45"/>
                    </a:moveTo>
                    <a:lnTo>
                      <a:pt x="16" y="44"/>
                    </a:lnTo>
                    <a:lnTo>
                      <a:pt x="10" y="41"/>
                    </a:lnTo>
                    <a:lnTo>
                      <a:pt x="3" y="34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3" y="9"/>
                    </a:lnTo>
                    <a:lnTo>
                      <a:pt x="7" y="6"/>
                    </a:lnTo>
                    <a:lnTo>
                      <a:pt x="10" y="4"/>
                    </a:lnTo>
                    <a:lnTo>
                      <a:pt x="12" y="2"/>
                    </a:lnTo>
                    <a:lnTo>
                      <a:pt x="17" y="0"/>
                    </a:lnTo>
                    <a:lnTo>
                      <a:pt x="26" y="0"/>
                    </a:lnTo>
                    <a:lnTo>
                      <a:pt x="31" y="2"/>
                    </a:lnTo>
                    <a:lnTo>
                      <a:pt x="38" y="7"/>
                    </a:lnTo>
                    <a:lnTo>
                      <a:pt x="41" y="10"/>
                    </a:lnTo>
                    <a:lnTo>
                      <a:pt x="43" y="18"/>
                    </a:lnTo>
                    <a:lnTo>
                      <a:pt x="44" y="23"/>
                    </a:lnTo>
                    <a:lnTo>
                      <a:pt x="41" y="34"/>
                    </a:lnTo>
                    <a:lnTo>
                      <a:pt x="38" y="38"/>
                    </a:lnTo>
                    <a:lnTo>
                      <a:pt x="34" y="41"/>
                    </a:lnTo>
                    <a:lnTo>
                      <a:pt x="22" y="45"/>
                    </a:lnTo>
                    <a:close/>
                    <a:moveTo>
                      <a:pt x="20" y="32"/>
                    </a:moveTo>
                    <a:lnTo>
                      <a:pt x="22" y="33"/>
                    </a:lnTo>
                    <a:lnTo>
                      <a:pt x="28" y="31"/>
                    </a:lnTo>
                    <a:lnTo>
                      <a:pt x="30" y="30"/>
                    </a:lnTo>
                    <a:lnTo>
                      <a:pt x="31" y="28"/>
                    </a:lnTo>
                    <a:lnTo>
                      <a:pt x="33" y="23"/>
                    </a:lnTo>
                    <a:lnTo>
                      <a:pt x="32" y="21"/>
                    </a:lnTo>
                    <a:lnTo>
                      <a:pt x="31" y="16"/>
                    </a:lnTo>
                    <a:lnTo>
                      <a:pt x="30" y="16"/>
                    </a:lnTo>
                    <a:lnTo>
                      <a:pt x="25" y="12"/>
                    </a:lnTo>
                    <a:lnTo>
                      <a:pt x="24" y="12"/>
                    </a:lnTo>
                    <a:lnTo>
                      <a:pt x="19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3" y="16"/>
                    </a:lnTo>
                    <a:lnTo>
                      <a:pt x="12" y="17"/>
                    </a:lnTo>
                    <a:lnTo>
                      <a:pt x="11" y="20"/>
                    </a:lnTo>
                    <a:lnTo>
                      <a:pt x="11" y="25"/>
                    </a:lnTo>
                    <a:lnTo>
                      <a:pt x="12" y="28"/>
                    </a:lnTo>
                    <a:lnTo>
                      <a:pt x="15" y="31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0"/>
              <p:cNvSpPr/>
              <p:nvPr/>
            </p:nvSpPr>
            <p:spPr>
              <a:xfrm>
                <a:off x="8553451" y="3614738"/>
                <a:ext cx="166688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5" extrusionOk="0">
                    <a:moveTo>
                      <a:pt x="53" y="105"/>
                    </a:moveTo>
                    <a:lnTo>
                      <a:pt x="41" y="104"/>
                    </a:lnTo>
                    <a:lnTo>
                      <a:pt x="32" y="100"/>
                    </a:lnTo>
                    <a:lnTo>
                      <a:pt x="23" y="96"/>
                    </a:lnTo>
                    <a:lnTo>
                      <a:pt x="14" y="89"/>
                    </a:lnTo>
                    <a:lnTo>
                      <a:pt x="9" y="81"/>
                    </a:lnTo>
                    <a:lnTo>
                      <a:pt x="4" y="73"/>
                    </a:lnTo>
                    <a:lnTo>
                      <a:pt x="1" y="63"/>
                    </a:lnTo>
                    <a:lnTo>
                      <a:pt x="0" y="52"/>
                    </a:lnTo>
                    <a:lnTo>
                      <a:pt x="1" y="42"/>
                    </a:lnTo>
                    <a:lnTo>
                      <a:pt x="5" y="33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3" y="3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2" y="3"/>
                    </a:lnTo>
                    <a:lnTo>
                      <a:pt x="82" y="9"/>
                    </a:lnTo>
                    <a:lnTo>
                      <a:pt x="91" y="16"/>
                    </a:lnTo>
                    <a:lnTo>
                      <a:pt x="97" y="23"/>
                    </a:lnTo>
                    <a:lnTo>
                      <a:pt x="102" y="32"/>
                    </a:lnTo>
                    <a:lnTo>
                      <a:pt x="104" y="42"/>
                    </a:lnTo>
                    <a:lnTo>
                      <a:pt x="105" y="52"/>
                    </a:lnTo>
                    <a:lnTo>
                      <a:pt x="104" y="63"/>
                    </a:lnTo>
                    <a:lnTo>
                      <a:pt x="101" y="72"/>
                    </a:lnTo>
                    <a:lnTo>
                      <a:pt x="97" y="81"/>
                    </a:lnTo>
                    <a:lnTo>
                      <a:pt x="90" y="90"/>
                    </a:lnTo>
                    <a:lnTo>
                      <a:pt x="81" y="96"/>
                    </a:lnTo>
                    <a:lnTo>
                      <a:pt x="72" y="102"/>
                    </a:lnTo>
                    <a:lnTo>
                      <a:pt x="63" y="104"/>
                    </a:lnTo>
                    <a:lnTo>
                      <a:pt x="53" y="105"/>
                    </a:lnTo>
                    <a:close/>
                    <a:moveTo>
                      <a:pt x="44" y="92"/>
                    </a:moveTo>
                    <a:lnTo>
                      <a:pt x="53" y="93"/>
                    </a:lnTo>
                    <a:lnTo>
                      <a:pt x="61" y="92"/>
                    </a:lnTo>
                    <a:lnTo>
                      <a:pt x="69" y="90"/>
                    </a:lnTo>
                    <a:lnTo>
                      <a:pt x="75" y="86"/>
                    </a:lnTo>
                    <a:lnTo>
                      <a:pt x="82" y="81"/>
                    </a:lnTo>
                    <a:lnTo>
                      <a:pt x="87" y="76"/>
                    </a:lnTo>
                    <a:lnTo>
                      <a:pt x="90" y="68"/>
                    </a:lnTo>
                    <a:lnTo>
                      <a:pt x="93" y="60"/>
                    </a:lnTo>
                    <a:lnTo>
                      <a:pt x="94" y="52"/>
                    </a:lnTo>
                    <a:lnTo>
                      <a:pt x="93" y="44"/>
                    </a:lnTo>
                    <a:lnTo>
                      <a:pt x="90" y="36"/>
                    </a:lnTo>
                    <a:lnTo>
                      <a:pt x="87" y="29"/>
                    </a:lnTo>
                    <a:lnTo>
                      <a:pt x="82" y="23"/>
                    </a:lnTo>
                    <a:lnTo>
                      <a:pt x="75" y="19"/>
                    </a:lnTo>
                    <a:lnTo>
                      <a:pt x="69" y="15"/>
                    </a:lnTo>
                    <a:lnTo>
                      <a:pt x="61" y="13"/>
                    </a:lnTo>
                    <a:lnTo>
                      <a:pt x="53" y="12"/>
                    </a:lnTo>
                    <a:lnTo>
                      <a:pt x="44" y="13"/>
                    </a:lnTo>
                    <a:lnTo>
                      <a:pt x="37" y="15"/>
                    </a:lnTo>
                    <a:lnTo>
                      <a:pt x="30" y="19"/>
                    </a:lnTo>
                    <a:lnTo>
                      <a:pt x="23" y="23"/>
                    </a:lnTo>
                    <a:lnTo>
                      <a:pt x="18" y="29"/>
                    </a:lnTo>
                    <a:lnTo>
                      <a:pt x="15" y="37"/>
                    </a:lnTo>
                    <a:lnTo>
                      <a:pt x="12" y="45"/>
                    </a:lnTo>
                    <a:lnTo>
                      <a:pt x="11" y="52"/>
                    </a:lnTo>
                    <a:lnTo>
                      <a:pt x="12" y="61"/>
                    </a:lnTo>
                    <a:lnTo>
                      <a:pt x="15" y="69"/>
                    </a:lnTo>
                    <a:lnTo>
                      <a:pt x="18" y="76"/>
                    </a:lnTo>
                    <a:lnTo>
                      <a:pt x="23" y="81"/>
                    </a:lnTo>
                    <a:lnTo>
                      <a:pt x="30" y="86"/>
                    </a:lnTo>
                    <a:lnTo>
                      <a:pt x="37" y="89"/>
                    </a:lnTo>
                    <a:lnTo>
                      <a:pt x="44" y="9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50"/>
              <p:cNvSpPr/>
              <p:nvPr/>
            </p:nvSpPr>
            <p:spPr>
              <a:xfrm>
                <a:off x="8574088" y="3706813"/>
                <a:ext cx="122238" cy="74613"/>
              </a:xfrm>
              <a:custGeom>
                <a:avLst/>
                <a:gdLst/>
                <a:ahLst/>
                <a:cxnLst/>
                <a:rect l="l" t="t" r="r" b="b"/>
                <a:pathLst>
                  <a:path w="77" h="47" extrusionOk="0">
                    <a:moveTo>
                      <a:pt x="40" y="47"/>
                    </a:moveTo>
                    <a:lnTo>
                      <a:pt x="28" y="46"/>
                    </a:lnTo>
                    <a:lnTo>
                      <a:pt x="18" y="42"/>
                    </a:lnTo>
                    <a:lnTo>
                      <a:pt x="9" y="38"/>
                    </a:lnTo>
                    <a:lnTo>
                      <a:pt x="0" y="30"/>
                    </a:lnTo>
                    <a:lnTo>
                      <a:pt x="0" y="21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8" y="7"/>
                    </a:lnTo>
                    <a:lnTo>
                      <a:pt x="12" y="4"/>
                    </a:lnTo>
                    <a:lnTo>
                      <a:pt x="27" y="1"/>
                    </a:lnTo>
                    <a:lnTo>
                      <a:pt x="39" y="0"/>
                    </a:lnTo>
                    <a:lnTo>
                      <a:pt x="52" y="1"/>
                    </a:lnTo>
                    <a:lnTo>
                      <a:pt x="65" y="4"/>
                    </a:lnTo>
                    <a:lnTo>
                      <a:pt x="70" y="8"/>
                    </a:lnTo>
                    <a:lnTo>
                      <a:pt x="74" y="12"/>
                    </a:lnTo>
                    <a:lnTo>
                      <a:pt x="77" y="16"/>
                    </a:lnTo>
                    <a:lnTo>
                      <a:pt x="77" y="31"/>
                    </a:lnTo>
                    <a:lnTo>
                      <a:pt x="67" y="39"/>
                    </a:lnTo>
                    <a:lnTo>
                      <a:pt x="58" y="44"/>
                    </a:lnTo>
                    <a:lnTo>
                      <a:pt x="50" y="46"/>
                    </a:lnTo>
                    <a:lnTo>
                      <a:pt x="40" y="47"/>
                    </a:lnTo>
                    <a:close/>
                    <a:moveTo>
                      <a:pt x="31" y="34"/>
                    </a:moveTo>
                    <a:lnTo>
                      <a:pt x="40" y="35"/>
                    </a:lnTo>
                    <a:lnTo>
                      <a:pt x="48" y="34"/>
                    </a:lnTo>
                    <a:lnTo>
                      <a:pt x="55" y="32"/>
                    </a:lnTo>
                    <a:lnTo>
                      <a:pt x="61" y="29"/>
                    </a:lnTo>
                    <a:lnTo>
                      <a:pt x="65" y="25"/>
                    </a:lnTo>
                    <a:lnTo>
                      <a:pt x="65" y="20"/>
                    </a:lnTo>
                    <a:lnTo>
                      <a:pt x="64" y="19"/>
                    </a:lnTo>
                    <a:lnTo>
                      <a:pt x="62" y="17"/>
                    </a:lnTo>
                    <a:lnTo>
                      <a:pt x="61" y="16"/>
                    </a:lnTo>
                    <a:lnTo>
                      <a:pt x="50" y="13"/>
                    </a:lnTo>
                    <a:lnTo>
                      <a:pt x="39" y="12"/>
                    </a:lnTo>
                    <a:lnTo>
                      <a:pt x="28" y="13"/>
                    </a:lnTo>
                    <a:lnTo>
                      <a:pt x="16" y="16"/>
                    </a:lnTo>
                    <a:lnTo>
                      <a:pt x="15" y="17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2" y="22"/>
                    </a:lnTo>
                    <a:lnTo>
                      <a:pt x="12" y="24"/>
                    </a:lnTo>
                    <a:lnTo>
                      <a:pt x="16" y="28"/>
                    </a:lnTo>
                    <a:lnTo>
                      <a:pt x="23" y="31"/>
                    </a:lnTo>
                    <a:lnTo>
                      <a:pt x="31" y="34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50"/>
              <p:cNvSpPr/>
              <p:nvPr/>
            </p:nvSpPr>
            <p:spPr>
              <a:xfrm>
                <a:off x="8451851" y="3654426"/>
                <a:ext cx="71438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45" extrusionOk="0">
                    <a:moveTo>
                      <a:pt x="22" y="45"/>
                    </a:moveTo>
                    <a:lnTo>
                      <a:pt x="16" y="44"/>
                    </a:lnTo>
                    <a:lnTo>
                      <a:pt x="10" y="41"/>
                    </a:lnTo>
                    <a:lnTo>
                      <a:pt x="6" y="37"/>
                    </a:lnTo>
                    <a:lnTo>
                      <a:pt x="2" y="31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5" y="9"/>
                    </a:lnTo>
                    <a:lnTo>
                      <a:pt x="10" y="4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6" y="0"/>
                    </a:lnTo>
                    <a:lnTo>
                      <a:pt x="32" y="2"/>
                    </a:lnTo>
                    <a:lnTo>
                      <a:pt x="35" y="4"/>
                    </a:lnTo>
                    <a:lnTo>
                      <a:pt x="38" y="7"/>
                    </a:lnTo>
                    <a:lnTo>
                      <a:pt x="41" y="10"/>
                    </a:lnTo>
                    <a:lnTo>
                      <a:pt x="43" y="13"/>
                    </a:lnTo>
                    <a:lnTo>
                      <a:pt x="45" y="18"/>
                    </a:lnTo>
                    <a:lnTo>
                      <a:pt x="45" y="26"/>
                    </a:lnTo>
                    <a:lnTo>
                      <a:pt x="43" y="31"/>
                    </a:lnTo>
                    <a:lnTo>
                      <a:pt x="38" y="38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7" y="44"/>
                    </a:lnTo>
                    <a:lnTo>
                      <a:pt x="22" y="45"/>
                    </a:lnTo>
                    <a:close/>
                    <a:moveTo>
                      <a:pt x="20" y="32"/>
                    </a:moveTo>
                    <a:lnTo>
                      <a:pt x="22" y="33"/>
                    </a:lnTo>
                    <a:lnTo>
                      <a:pt x="24" y="32"/>
                    </a:lnTo>
                    <a:lnTo>
                      <a:pt x="27" y="31"/>
                    </a:lnTo>
                    <a:lnTo>
                      <a:pt x="28" y="31"/>
                    </a:lnTo>
                    <a:lnTo>
                      <a:pt x="30" y="30"/>
                    </a:lnTo>
                    <a:lnTo>
                      <a:pt x="33" y="25"/>
                    </a:lnTo>
                    <a:lnTo>
                      <a:pt x="33" y="25"/>
                    </a:lnTo>
                    <a:lnTo>
                      <a:pt x="33" y="20"/>
                    </a:lnTo>
                    <a:lnTo>
                      <a:pt x="33" y="19"/>
                    </a:lnTo>
                    <a:lnTo>
                      <a:pt x="31" y="17"/>
                    </a:lnTo>
                    <a:lnTo>
                      <a:pt x="30" y="16"/>
                    </a:lnTo>
                    <a:lnTo>
                      <a:pt x="27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19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4" y="17"/>
                    </a:lnTo>
                    <a:lnTo>
                      <a:pt x="12" y="19"/>
                    </a:lnTo>
                    <a:lnTo>
                      <a:pt x="12" y="20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5" y="31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0"/>
              <p:cNvSpPr/>
              <p:nvPr/>
            </p:nvSpPr>
            <p:spPr>
              <a:xfrm>
                <a:off x="8405813" y="3614738"/>
                <a:ext cx="165100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5" extrusionOk="0">
                    <a:moveTo>
                      <a:pt x="52" y="105"/>
                    </a:moveTo>
                    <a:lnTo>
                      <a:pt x="41" y="104"/>
                    </a:lnTo>
                    <a:lnTo>
                      <a:pt x="31" y="100"/>
                    </a:lnTo>
                    <a:lnTo>
                      <a:pt x="22" y="96"/>
                    </a:lnTo>
                    <a:lnTo>
                      <a:pt x="14" y="89"/>
                    </a:lnTo>
                    <a:lnTo>
                      <a:pt x="9" y="81"/>
                    </a:lnTo>
                    <a:lnTo>
                      <a:pt x="3" y="73"/>
                    </a:lnTo>
                    <a:lnTo>
                      <a:pt x="1" y="63"/>
                    </a:lnTo>
                    <a:lnTo>
                      <a:pt x="0" y="52"/>
                    </a:lnTo>
                    <a:lnTo>
                      <a:pt x="0" y="43"/>
                    </a:lnTo>
                    <a:lnTo>
                      <a:pt x="4" y="32"/>
                    </a:lnTo>
                    <a:lnTo>
                      <a:pt x="9" y="22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2" y="1"/>
                    </a:lnTo>
                    <a:lnTo>
                      <a:pt x="72" y="3"/>
                    </a:lnTo>
                    <a:lnTo>
                      <a:pt x="82" y="9"/>
                    </a:lnTo>
                    <a:lnTo>
                      <a:pt x="90" y="16"/>
                    </a:lnTo>
                    <a:lnTo>
                      <a:pt x="96" y="23"/>
                    </a:lnTo>
                    <a:lnTo>
                      <a:pt x="102" y="32"/>
                    </a:lnTo>
                    <a:lnTo>
                      <a:pt x="104" y="42"/>
                    </a:lnTo>
                    <a:lnTo>
                      <a:pt x="104" y="52"/>
                    </a:lnTo>
                    <a:lnTo>
                      <a:pt x="104" y="62"/>
                    </a:lnTo>
                    <a:lnTo>
                      <a:pt x="102" y="72"/>
                    </a:lnTo>
                    <a:lnTo>
                      <a:pt x="96" y="82"/>
                    </a:lnTo>
                    <a:lnTo>
                      <a:pt x="89" y="90"/>
                    </a:lnTo>
                    <a:lnTo>
                      <a:pt x="81" y="96"/>
                    </a:lnTo>
                    <a:lnTo>
                      <a:pt x="72" y="102"/>
                    </a:lnTo>
                    <a:lnTo>
                      <a:pt x="62" y="104"/>
                    </a:lnTo>
                    <a:lnTo>
                      <a:pt x="52" y="105"/>
                    </a:lnTo>
                    <a:close/>
                    <a:moveTo>
                      <a:pt x="43" y="92"/>
                    </a:moveTo>
                    <a:lnTo>
                      <a:pt x="52" y="93"/>
                    </a:lnTo>
                    <a:lnTo>
                      <a:pt x="60" y="92"/>
                    </a:lnTo>
                    <a:lnTo>
                      <a:pt x="68" y="90"/>
                    </a:lnTo>
                    <a:lnTo>
                      <a:pt x="75" y="86"/>
                    </a:lnTo>
                    <a:lnTo>
                      <a:pt x="81" y="81"/>
                    </a:lnTo>
                    <a:lnTo>
                      <a:pt x="86" y="76"/>
                    </a:lnTo>
                    <a:lnTo>
                      <a:pt x="90" y="68"/>
                    </a:lnTo>
                    <a:lnTo>
                      <a:pt x="92" y="60"/>
                    </a:lnTo>
                    <a:lnTo>
                      <a:pt x="93" y="52"/>
                    </a:lnTo>
                    <a:lnTo>
                      <a:pt x="92" y="44"/>
                    </a:lnTo>
                    <a:lnTo>
                      <a:pt x="90" y="36"/>
                    </a:lnTo>
                    <a:lnTo>
                      <a:pt x="86" y="30"/>
                    </a:lnTo>
                    <a:lnTo>
                      <a:pt x="81" y="23"/>
                    </a:lnTo>
                    <a:lnTo>
                      <a:pt x="75" y="19"/>
                    </a:lnTo>
                    <a:lnTo>
                      <a:pt x="68" y="15"/>
                    </a:lnTo>
                    <a:lnTo>
                      <a:pt x="60" y="13"/>
                    </a:lnTo>
                    <a:lnTo>
                      <a:pt x="52" y="12"/>
                    </a:lnTo>
                    <a:lnTo>
                      <a:pt x="43" y="13"/>
                    </a:lnTo>
                    <a:lnTo>
                      <a:pt x="36" y="15"/>
                    </a:lnTo>
                    <a:lnTo>
                      <a:pt x="30" y="19"/>
                    </a:lnTo>
                    <a:lnTo>
                      <a:pt x="23" y="23"/>
                    </a:lnTo>
                    <a:lnTo>
                      <a:pt x="18" y="29"/>
                    </a:lnTo>
                    <a:lnTo>
                      <a:pt x="14" y="37"/>
                    </a:lnTo>
                    <a:lnTo>
                      <a:pt x="12" y="45"/>
                    </a:lnTo>
                    <a:lnTo>
                      <a:pt x="12" y="52"/>
                    </a:lnTo>
                    <a:lnTo>
                      <a:pt x="13" y="61"/>
                    </a:lnTo>
                    <a:lnTo>
                      <a:pt x="14" y="69"/>
                    </a:lnTo>
                    <a:lnTo>
                      <a:pt x="18" y="75"/>
                    </a:lnTo>
                    <a:lnTo>
                      <a:pt x="23" y="81"/>
                    </a:lnTo>
                    <a:lnTo>
                      <a:pt x="29" y="86"/>
                    </a:lnTo>
                    <a:lnTo>
                      <a:pt x="36" y="89"/>
                    </a:lnTo>
                    <a:lnTo>
                      <a:pt x="43" y="92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0"/>
              <p:cNvSpPr/>
              <p:nvPr/>
            </p:nvSpPr>
            <p:spPr>
              <a:xfrm>
                <a:off x="8426451" y="3706813"/>
                <a:ext cx="122238" cy="74613"/>
              </a:xfrm>
              <a:custGeom>
                <a:avLst/>
                <a:gdLst/>
                <a:ahLst/>
                <a:cxnLst/>
                <a:rect l="l" t="t" r="r" b="b"/>
                <a:pathLst>
                  <a:path w="77" h="47" extrusionOk="0">
                    <a:moveTo>
                      <a:pt x="39" y="47"/>
                    </a:moveTo>
                    <a:lnTo>
                      <a:pt x="28" y="46"/>
                    </a:lnTo>
                    <a:lnTo>
                      <a:pt x="18" y="42"/>
                    </a:lnTo>
                    <a:lnTo>
                      <a:pt x="9" y="38"/>
                    </a:lnTo>
                    <a:lnTo>
                      <a:pt x="0" y="30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6" y="7"/>
                    </a:lnTo>
                    <a:lnTo>
                      <a:pt x="13" y="4"/>
                    </a:lnTo>
                    <a:lnTo>
                      <a:pt x="26" y="1"/>
                    </a:lnTo>
                    <a:lnTo>
                      <a:pt x="38" y="0"/>
                    </a:lnTo>
                    <a:lnTo>
                      <a:pt x="52" y="1"/>
                    </a:lnTo>
                    <a:lnTo>
                      <a:pt x="64" y="4"/>
                    </a:lnTo>
                    <a:lnTo>
                      <a:pt x="69" y="8"/>
                    </a:lnTo>
                    <a:lnTo>
                      <a:pt x="73" y="12"/>
                    </a:lnTo>
                    <a:lnTo>
                      <a:pt x="76" y="16"/>
                    </a:lnTo>
                    <a:lnTo>
                      <a:pt x="77" y="22"/>
                    </a:lnTo>
                    <a:lnTo>
                      <a:pt x="77" y="31"/>
                    </a:lnTo>
                    <a:lnTo>
                      <a:pt x="66" y="39"/>
                    </a:lnTo>
                    <a:lnTo>
                      <a:pt x="57" y="44"/>
                    </a:lnTo>
                    <a:lnTo>
                      <a:pt x="49" y="46"/>
                    </a:lnTo>
                    <a:lnTo>
                      <a:pt x="39" y="47"/>
                    </a:lnTo>
                    <a:close/>
                    <a:moveTo>
                      <a:pt x="30" y="34"/>
                    </a:moveTo>
                    <a:lnTo>
                      <a:pt x="39" y="35"/>
                    </a:lnTo>
                    <a:lnTo>
                      <a:pt x="47" y="34"/>
                    </a:lnTo>
                    <a:lnTo>
                      <a:pt x="54" y="32"/>
                    </a:lnTo>
                    <a:lnTo>
                      <a:pt x="61" y="29"/>
                    </a:lnTo>
                    <a:lnTo>
                      <a:pt x="65" y="25"/>
                    </a:lnTo>
                    <a:lnTo>
                      <a:pt x="65" y="22"/>
                    </a:lnTo>
                    <a:lnTo>
                      <a:pt x="64" y="20"/>
                    </a:lnTo>
                    <a:lnTo>
                      <a:pt x="63" y="19"/>
                    </a:lnTo>
                    <a:lnTo>
                      <a:pt x="61" y="17"/>
                    </a:lnTo>
                    <a:lnTo>
                      <a:pt x="61" y="16"/>
                    </a:lnTo>
                    <a:lnTo>
                      <a:pt x="50" y="13"/>
                    </a:lnTo>
                    <a:lnTo>
                      <a:pt x="38" y="12"/>
                    </a:lnTo>
                    <a:lnTo>
                      <a:pt x="27" y="13"/>
                    </a:lnTo>
                    <a:lnTo>
                      <a:pt x="16" y="16"/>
                    </a:lnTo>
                    <a:lnTo>
                      <a:pt x="14" y="17"/>
                    </a:lnTo>
                    <a:lnTo>
                      <a:pt x="12" y="20"/>
                    </a:lnTo>
                    <a:lnTo>
                      <a:pt x="11" y="22"/>
                    </a:lnTo>
                    <a:lnTo>
                      <a:pt x="11" y="24"/>
                    </a:lnTo>
                    <a:lnTo>
                      <a:pt x="16" y="28"/>
                    </a:lnTo>
                    <a:lnTo>
                      <a:pt x="23" y="31"/>
                    </a:lnTo>
                    <a:lnTo>
                      <a:pt x="30" y="34"/>
                    </a:lnTo>
                    <a:close/>
                  </a:path>
                </a:pathLst>
              </a:custGeom>
              <a:solidFill>
                <a:srgbClr val="87BB4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6" name="Google Shape;456;p50"/>
          <p:cNvSpPr/>
          <p:nvPr/>
        </p:nvSpPr>
        <p:spPr>
          <a:xfrm>
            <a:off x="4319311" y="4226977"/>
            <a:ext cx="42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All materials will be published under a CC  or open source license</a:t>
            </a:r>
            <a:endParaRPr sz="1000" b="0" i="0" u="none" strike="noStrike" cap="none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4BE904-669B-4DBD-96BD-A0F40626D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7726" y="2020120"/>
            <a:ext cx="3095167" cy="767613"/>
          </a:xfrm>
        </p:spPr>
        <p:txBody>
          <a:bodyPr/>
          <a:lstStyle/>
          <a:p>
            <a:r>
              <a:rPr lang="en-GB" sz="2800" dirty="0"/>
              <a:t>Goher Mohammad</a:t>
            </a:r>
          </a:p>
        </p:txBody>
      </p:sp>
      <p:pic>
        <p:nvPicPr>
          <p:cNvPr id="9" name="Picture Placeholder 8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D29F1E6C-D78D-4B56-8927-D3B07F1915A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t="230" b="7671"/>
          <a:stretch/>
        </p:blipFill>
        <p:spPr>
          <a:xfrm>
            <a:off x="5612576" y="732186"/>
            <a:ext cx="1563686" cy="1440658"/>
          </a:xfr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8B1E892-4E16-4C40-8B0B-574D158E3A9C}"/>
              </a:ext>
            </a:extLst>
          </p:cNvPr>
          <p:cNvSpPr txBox="1">
            <a:spLocks/>
          </p:cNvSpPr>
          <p:nvPr/>
        </p:nvSpPr>
        <p:spPr>
          <a:xfrm>
            <a:off x="4907725" y="3460778"/>
            <a:ext cx="3095167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0054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dirty="0">
                <a:solidFill>
                  <a:schemeClr val="bg1"/>
                </a:solidFill>
              </a:rPr>
              <a:t>Head of InfoSec @ L&amp;Q</a:t>
            </a:r>
          </a:p>
          <a:p>
            <a:pPr algn="ctr"/>
            <a:endParaRPr lang="en-GB" sz="1800" dirty="0">
              <a:solidFill>
                <a:schemeClr val="bg1"/>
              </a:solidFill>
            </a:endParaRP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Background: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Finance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Media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Fintech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E-Commerce</a:t>
            </a:r>
          </a:p>
          <a:p>
            <a:pPr marL="285750" indent="-285750">
              <a:buFontTx/>
              <a:buChar char="-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4585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4BE904-669B-4DBD-96BD-A0F40626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Rules of engagement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92CC7C-3311-49E1-96D3-F7C73B703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and honest</a:t>
            </a:r>
          </a:p>
          <a:p>
            <a:r>
              <a:rPr lang="en-GB" dirty="0"/>
              <a:t>Allow others to speak</a:t>
            </a:r>
          </a:p>
          <a:p>
            <a:r>
              <a:rPr lang="en-GB" dirty="0"/>
              <a:t>There is no wrong or right so don’t be shy to speak</a:t>
            </a:r>
          </a:p>
          <a:p>
            <a:r>
              <a:rPr lang="en-GB" dirty="0"/>
              <a:t>Its interactive</a:t>
            </a:r>
          </a:p>
          <a:p>
            <a:r>
              <a:rPr lang="en-GB" dirty="0"/>
              <a:t>Questions in the chat or reaction preferred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8B1E892-4E16-4C40-8B0B-574D158E3A9C}"/>
              </a:ext>
            </a:extLst>
          </p:cNvPr>
          <p:cNvSpPr txBox="1">
            <a:spLocks/>
          </p:cNvSpPr>
          <p:nvPr/>
        </p:nvSpPr>
        <p:spPr>
          <a:xfrm>
            <a:off x="4907725" y="3460778"/>
            <a:ext cx="3095167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0054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dirty="0">
                <a:solidFill>
                  <a:schemeClr val="bg1"/>
                </a:solidFill>
              </a:rPr>
              <a:t>Head of InfoSec @ L&amp;Q</a:t>
            </a:r>
          </a:p>
          <a:p>
            <a:pPr algn="ctr"/>
            <a:endParaRPr lang="en-GB" sz="1800" dirty="0">
              <a:solidFill>
                <a:schemeClr val="bg1"/>
              </a:solidFill>
            </a:endParaRP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Background: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Finance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Media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Fintech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E-Commerce</a:t>
            </a:r>
          </a:p>
          <a:p>
            <a:pPr marL="285750" indent="-285750">
              <a:buFontTx/>
              <a:buChar char="-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0078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9CC73C1267DE41B664085B15BB7F0D" ma:contentTypeVersion="13" ma:contentTypeDescription="Create a new document." ma:contentTypeScope="" ma:versionID="44c8dbd5a865329d3512db7ebb567a98">
  <xsd:schema xmlns:xsd="http://www.w3.org/2001/XMLSchema" xmlns:xs="http://www.w3.org/2001/XMLSchema" xmlns:p="http://schemas.microsoft.com/office/2006/metadata/properties" xmlns:ns3="8e04430b-2030-4f09-94d1-f8dc0b79efaa" xmlns:ns4="0e7cdb65-99c3-47eb-9b09-a58c05b89cf4" targetNamespace="http://schemas.microsoft.com/office/2006/metadata/properties" ma:root="true" ma:fieldsID="e11c5b896efb6a1938363139ed9cb401" ns3:_="" ns4:_="">
    <xsd:import namespace="8e04430b-2030-4f09-94d1-f8dc0b79efaa"/>
    <xsd:import namespace="0e7cdb65-99c3-47eb-9b09-a58c05b89c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04430b-2030-4f09-94d1-f8dc0b79ef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7cdb65-99c3-47eb-9b09-a58c05b89c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E4F078-90C4-4E2E-9251-C9F7889360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8FAE57-9C3A-438A-9F81-0EEDD30EA7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016B9F5-0D59-4FE2-AA54-6D982322ED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04430b-2030-4f09-94d1-f8dc0b79efaa"/>
    <ds:schemaRef ds:uri="0e7cdb65-99c3-47eb-9b09-a58c05b89c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1407</Words>
  <Application>Microsoft Office PowerPoint</Application>
  <PresentationFormat>On-screen Show (16:9)</PresentationFormat>
  <Paragraphs>469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Black</vt:lpstr>
      <vt:lpstr>Calibri</vt:lpstr>
      <vt:lpstr>Lato</vt:lpstr>
      <vt:lpstr>Oswald</vt:lpstr>
      <vt:lpstr>Oswald Regular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Goher Mohammad</vt:lpstr>
      <vt:lpstr>Rules of engagement</vt:lpstr>
      <vt:lpstr>PowerPoint Presentation</vt:lpstr>
      <vt:lpstr>Brainchild of Simon Wardley</vt:lpstr>
      <vt:lpstr>This is normally seen as ‘mapping’</vt:lpstr>
      <vt:lpstr>Has anything changed?</vt:lpstr>
      <vt:lpstr>PowerPoint Presentation</vt:lpstr>
      <vt:lpstr>Is this a map?</vt:lpstr>
      <vt:lpstr>Changing Nottingham changes the meaning of the map!</vt:lpstr>
      <vt:lpstr>PowerPoint Presentation</vt:lpstr>
      <vt:lpstr>‘True’ Mapping allows Strategy, Visibility and Direction</vt:lpstr>
      <vt:lpstr>This is a ‘Wardley Map’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Cyber Security Governance – Status of work</vt:lpstr>
      <vt:lpstr>1. Cyber Security Governance - cont</vt:lpstr>
      <vt:lpstr>PowerPoint Presentation</vt:lpstr>
      <vt:lpstr>PowerPoint Presentation</vt:lpstr>
      <vt:lpstr>PowerPoint Presentation</vt:lpstr>
      <vt:lpstr>2. Cyber Security Defence and Response – Status of work</vt:lpstr>
      <vt:lpstr>2. Cyber Security Defence and Response - cont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Goher Mohammad</dc:creator>
  <cp:lastModifiedBy>Goher Mohammad</cp:lastModifiedBy>
  <cp:revision>2</cp:revision>
  <dcterms:modified xsi:type="dcterms:W3CDTF">2020-06-02T18:57:01Z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0x010100079CC73C1267DE41B664085B15BB7F0D</vt:lpwstr>
  </property>
</Properties>
</file>